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2" r:id="rId2"/>
    <p:sldMasterId id="2147483744" r:id="rId3"/>
    <p:sldMasterId id="2147483756" r:id="rId4"/>
    <p:sldMasterId id="2147483804" r:id="rId5"/>
    <p:sldMasterId id="2147483816" r:id="rId6"/>
    <p:sldMasterId id="2147483828" r:id="rId7"/>
    <p:sldMasterId id="2147483840" r:id="rId8"/>
    <p:sldMasterId id="2147483852" r:id="rId9"/>
    <p:sldMasterId id="2147483864" r:id="rId10"/>
    <p:sldMasterId id="2147483876" r:id="rId11"/>
  </p:sldMasterIdLst>
  <p:notesMasterIdLst>
    <p:notesMasterId r:id="rId50"/>
  </p:notesMasterIdLst>
  <p:sldIdLst>
    <p:sldId id="258" r:id="rId12"/>
    <p:sldId id="256" r:id="rId13"/>
    <p:sldId id="260" r:id="rId14"/>
    <p:sldId id="261" r:id="rId15"/>
    <p:sldId id="263" r:id="rId16"/>
    <p:sldId id="262"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3" r:id="rId36"/>
    <p:sldId id="282" r:id="rId37"/>
    <p:sldId id="284" r:id="rId38"/>
    <p:sldId id="285" r:id="rId39"/>
    <p:sldId id="286" r:id="rId40"/>
    <p:sldId id="287" r:id="rId41"/>
    <p:sldId id="288" r:id="rId42"/>
    <p:sldId id="289" r:id="rId43"/>
    <p:sldId id="290" r:id="rId44"/>
    <p:sldId id="295" r:id="rId45"/>
    <p:sldId id="291" r:id="rId46"/>
    <p:sldId id="293" r:id="rId47"/>
    <p:sldId id="292" r:id="rId48"/>
    <p:sldId id="294"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13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theme" Target="theme/theme1.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8" Type="http://schemas.openxmlformats.org/officeDocument/2006/relationships/slideMaster" Target="slideMasters/slideMaster8.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0A9062-7D7F-4041-994F-56FDF1733FB4}" type="datetimeFigureOut">
              <a:rPr lang="en-US" smtClean="0"/>
              <a:pPr/>
              <a:t>1/12/2023</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BCCC86-31F5-4768-A422-39F1D89E5CE2}" type="slidenum">
              <a:rPr lang="en-IN" smtClean="0"/>
              <a:pPr/>
              <a:t>‹#›</a:t>
            </a:fld>
            <a:endParaRPr lang="en-IN"/>
          </a:p>
        </p:txBody>
      </p:sp>
    </p:spTree>
    <p:extLst>
      <p:ext uri="{BB962C8B-B14F-4D97-AF65-F5344CB8AC3E}">
        <p14:creationId xmlns:p14="http://schemas.microsoft.com/office/powerpoint/2010/main" val="3184793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01BCCC86-31F5-4768-A422-39F1D89E5CE2}" type="slidenum">
              <a:rPr lang="en-IN" smtClean="0"/>
              <a:pPr/>
              <a:t>22</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E985EC6-6E05-47BA-BC33-0F18A5CA8FF5}" type="datetimeFigureOut">
              <a:rPr lang="en-US" smtClean="0"/>
              <a:pPr/>
              <a:t>1/12/2023</a:t>
            </a:fld>
            <a:endParaRPr lang="en-IN"/>
          </a:p>
        </p:txBody>
      </p:sp>
      <p:sp>
        <p:nvSpPr>
          <p:cNvPr id="19" name="Footer Placeholder 18"/>
          <p:cNvSpPr>
            <a:spLocks noGrp="1"/>
          </p:cNvSpPr>
          <p:nvPr>
            <p:ph type="ftr" sz="quarter" idx="11"/>
          </p:nvPr>
        </p:nvSpPr>
        <p:spPr/>
        <p:txBody>
          <a:bodyPr/>
          <a:lstStyle/>
          <a:p>
            <a:endParaRPr lang="en-IN"/>
          </a:p>
        </p:txBody>
      </p:sp>
      <p:sp>
        <p:nvSpPr>
          <p:cNvPr id="27" name="Slide Number Placeholder 26"/>
          <p:cNvSpPr>
            <a:spLocks noGrp="1"/>
          </p:cNvSpPr>
          <p:nvPr>
            <p:ph type="sldNum" sz="quarter" idx="12"/>
          </p:nvPr>
        </p:nvSpPr>
        <p:spPr/>
        <p:txBody>
          <a:bodyPr/>
          <a:lstStyle/>
          <a:p>
            <a:fld id="{C6330149-A8A8-4D33-A5A5-EA2A2BD2BE80}"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985EC6-6E05-47BA-BC33-0F18A5CA8FF5}" type="datetimeFigureOut">
              <a:rPr lang="en-US" smtClean="0"/>
              <a:pPr/>
              <a:t>1/12/2023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330149-A8A8-4D33-A5A5-EA2A2BD2BE80}" type="slidenum">
              <a:rPr lang="en-IN" smtClean="0"/>
              <a:pPr/>
              <a:t>‹#›</a:t>
            </a:fld>
            <a:endParaRPr lang="en-IN"/>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2E985EC6-6E05-47BA-BC33-0F18A5CA8FF5}" type="datetimeFigureOut">
              <a:rPr lang="en-US" smtClean="0"/>
              <a:pPr/>
              <a:t>1/12/2023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330149-A8A8-4D33-A5A5-EA2A2BD2BE80}" type="slidenum">
              <a:rPr lang="en-IN" smtClean="0"/>
              <a:pPr/>
              <a:t>‹#›</a:t>
            </a:fld>
            <a:endParaRPr lang="en-IN"/>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985EC6-6E05-47BA-BC33-0F18A5CA8FF5}" type="datetimeFigureOut">
              <a:rPr lang="en-US" smtClean="0"/>
              <a:pPr/>
              <a:t>1/12/2023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330149-A8A8-4D33-A5A5-EA2A2BD2BE80}" type="slidenum">
              <a:rPr lang="en-IN" smtClean="0"/>
              <a:pPr/>
              <a:t>‹#›</a:t>
            </a:fld>
            <a:endParaRPr lang="en-IN"/>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2E985EC6-6E05-47BA-BC33-0F18A5CA8FF5}" type="datetimeFigureOut">
              <a:rPr lang="en-US" smtClean="0"/>
              <a:pPr/>
              <a:t>1/12/2023</a:t>
            </a:fld>
            <a:endParaRPr lang="en-IN"/>
          </a:p>
        </p:txBody>
      </p:sp>
      <p:sp>
        <p:nvSpPr>
          <p:cNvPr id="91" name="Footer Placeholder 90"/>
          <p:cNvSpPr>
            <a:spLocks noGrp="1"/>
          </p:cNvSpPr>
          <p:nvPr>
            <p:ph type="ftr" sz="quarter" idx="11"/>
          </p:nvPr>
        </p:nvSpPr>
        <p:spPr/>
        <p:txBody>
          <a:bodyPr/>
          <a:lstStyle/>
          <a:p>
            <a:endParaRPr lang="en-IN"/>
          </a:p>
        </p:txBody>
      </p:sp>
      <p:sp>
        <p:nvSpPr>
          <p:cNvPr id="92" name="Slide Number Placeholder 91"/>
          <p:cNvSpPr>
            <a:spLocks noGrp="1"/>
          </p:cNvSpPr>
          <p:nvPr>
            <p:ph type="sldNum" sz="quarter" idx="12"/>
          </p:nvPr>
        </p:nvSpPr>
        <p:spPr/>
        <p:txBody>
          <a:bodyPr/>
          <a:lstStyle/>
          <a:p>
            <a:fld id="{C6330149-A8A8-4D33-A5A5-EA2A2BD2BE80}" type="slidenum">
              <a:rPr lang="en-IN" smtClean="0"/>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985EC6-6E05-47BA-BC33-0F18A5CA8FF5}" type="datetimeFigureOut">
              <a:rPr lang="en-US" smtClean="0"/>
              <a:pPr/>
              <a:t>1/12/2023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6330149-A8A8-4D33-A5A5-EA2A2BD2BE80}" type="slidenum">
              <a:rPr lang="en-IN" smtClean="0"/>
              <a:pPr/>
              <a:t>‹#›</a:t>
            </a:fld>
            <a:endParaRPr lang="en-IN"/>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985EC6-6E05-47BA-BC33-0F18A5CA8FF5}" type="datetimeFigureOut">
              <a:rPr lang="en-US" smtClean="0"/>
              <a:pPr/>
              <a:t>1/12/2023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6330149-A8A8-4D33-A5A5-EA2A2BD2BE80}" type="slidenum">
              <a:rPr lang="en-IN" smtClean="0"/>
              <a:pPr/>
              <a:t>‹#›</a:t>
            </a:fld>
            <a:endParaRPr lang="en-IN"/>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985EC6-6E05-47BA-BC33-0F18A5CA8FF5}" type="datetimeFigureOut">
              <a:rPr lang="en-US" smtClean="0"/>
              <a:pPr/>
              <a:t>1/12/2023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6330149-A8A8-4D33-A5A5-EA2A2BD2BE80}" type="slidenum">
              <a:rPr lang="en-IN" smtClean="0"/>
              <a:pPr/>
              <a:t>‹#›</a:t>
            </a:fld>
            <a:endParaRPr lang="en-IN"/>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985EC6-6E05-47BA-BC33-0F18A5CA8FF5}" type="datetimeFigureOut">
              <a:rPr lang="en-US" smtClean="0"/>
              <a:pPr/>
              <a:t>1/12/2023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6330149-A8A8-4D33-A5A5-EA2A2BD2BE80}" type="slidenum">
              <a:rPr lang="en-IN" smtClean="0"/>
              <a:pPr/>
              <a:t>‹#›</a:t>
            </a:fld>
            <a:endParaRPr lang="en-IN"/>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E985EC6-6E05-47BA-BC33-0F18A5CA8FF5}" type="datetimeFigureOut">
              <a:rPr lang="en-US" smtClean="0"/>
              <a:pPr/>
              <a:t>1/12/2023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6330149-A8A8-4D33-A5A5-EA2A2BD2BE80}" type="slidenum">
              <a:rPr lang="en-IN" smtClean="0"/>
              <a:pPr/>
              <a:t>‹#›</a:t>
            </a:fld>
            <a:endParaRPr lang="en-IN"/>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2E985EC6-6E05-47BA-BC33-0F18A5CA8FF5}" type="datetimeFigureOut">
              <a:rPr lang="en-US" smtClean="0"/>
              <a:pPr/>
              <a:t>1/12/2023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6330149-A8A8-4D33-A5A5-EA2A2BD2BE80}" type="slidenum">
              <a:rPr lang="en-IN" smtClean="0"/>
              <a:pPr/>
              <a:t>‹#›</a:t>
            </a:fld>
            <a:endParaRPr lang="en-IN"/>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985EC6-6E05-47BA-BC33-0F18A5CA8FF5}" type="datetimeFigureOut">
              <a:rPr lang="en-US" smtClean="0"/>
              <a:pPr/>
              <a:t>1/12/2023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330149-A8A8-4D33-A5A5-EA2A2BD2BE80}"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985EC6-6E05-47BA-BC33-0F18A5CA8FF5}" type="datetimeFigureOut">
              <a:rPr lang="en-US" smtClean="0"/>
              <a:pPr/>
              <a:t>1/12/2023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330149-A8A8-4D33-A5A5-EA2A2BD2BE80}" type="slidenum">
              <a:rPr lang="en-IN" smtClean="0"/>
              <a:pPr/>
              <a:t>‹#›</a:t>
            </a:fld>
            <a:endParaRPr lang="en-IN"/>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985EC6-6E05-47BA-BC33-0F18A5CA8FF5}" type="datetimeFigureOut">
              <a:rPr lang="en-US" smtClean="0"/>
              <a:pPr/>
              <a:t>1/12/2023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330149-A8A8-4D33-A5A5-EA2A2BD2BE80}" type="slidenum">
              <a:rPr lang="en-IN" smtClean="0"/>
              <a:pPr/>
              <a:t>‹#›</a:t>
            </a:fld>
            <a:endParaRPr lang="en-IN"/>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2E985EC6-6E05-47BA-BC33-0F18A5CA8FF5}" type="datetimeFigureOut">
              <a:rPr lang="en-US" smtClean="0"/>
              <a:pPr/>
              <a:t>1/12/2023</a:t>
            </a:fld>
            <a:endParaRPr lang="en-IN"/>
          </a:p>
        </p:txBody>
      </p:sp>
      <p:sp>
        <p:nvSpPr>
          <p:cNvPr id="5" name="Footer Placeholder 4"/>
          <p:cNvSpPr>
            <a:spLocks noGrp="1"/>
          </p:cNvSpPr>
          <p:nvPr>
            <p:ph type="ftr" sz="quarter" idx="11"/>
          </p:nvPr>
        </p:nvSpPr>
        <p:spPr bwMode="white"/>
        <p:txBody>
          <a:bodyPr/>
          <a:lstStyle/>
          <a:p>
            <a:endParaRPr lang="en-IN"/>
          </a:p>
        </p:txBody>
      </p:sp>
      <p:sp>
        <p:nvSpPr>
          <p:cNvPr id="6" name="Slide Number Placeholder 5"/>
          <p:cNvSpPr>
            <a:spLocks noGrp="1"/>
          </p:cNvSpPr>
          <p:nvPr>
            <p:ph type="sldNum" sz="quarter" idx="12"/>
          </p:nvPr>
        </p:nvSpPr>
        <p:spPr/>
        <p:txBody>
          <a:bodyPr/>
          <a:lstStyle/>
          <a:p>
            <a:fld id="{C6330149-A8A8-4D33-A5A5-EA2A2BD2BE80}" type="slidenum">
              <a:rPr lang="en-IN" smtClean="0"/>
              <a:pPr/>
              <a:t>‹#›</a:t>
            </a:fld>
            <a:endParaRPr lang="en-IN"/>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985EC6-6E05-47BA-BC33-0F18A5CA8FF5}" type="datetimeFigureOut">
              <a:rPr lang="en-US" smtClean="0"/>
              <a:pPr/>
              <a:t>1/12/2023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330149-A8A8-4D33-A5A5-EA2A2BD2BE80}" type="slidenum">
              <a:rPr lang="en-IN" smtClean="0"/>
              <a:pPr/>
              <a:t>‹#›</a:t>
            </a:fld>
            <a:endParaRPr lang="en-IN"/>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E985EC6-6E05-47BA-BC33-0F18A5CA8FF5}" type="datetimeFigureOut">
              <a:rPr lang="en-US" smtClean="0"/>
              <a:pPr/>
              <a:t>1/12/2023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330149-A8A8-4D33-A5A5-EA2A2BD2BE80}" type="slidenum">
              <a:rPr lang="en-IN" smtClean="0"/>
              <a:pPr/>
              <a:t>‹#›</a:t>
            </a:fld>
            <a:endParaRPr lang="en-IN"/>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E985EC6-6E05-47BA-BC33-0F18A5CA8FF5}" type="datetimeFigureOut">
              <a:rPr lang="en-US" smtClean="0"/>
              <a:pPr/>
              <a:t>1/12/2023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6330149-A8A8-4D33-A5A5-EA2A2BD2BE80}" type="slidenum">
              <a:rPr lang="en-IN" smtClean="0"/>
              <a:pPr/>
              <a:t>‹#›</a:t>
            </a:fld>
            <a:endParaRPr lang="en-IN"/>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E985EC6-6E05-47BA-BC33-0F18A5CA8FF5}" type="datetimeFigureOut">
              <a:rPr lang="en-US" smtClean="0"/>
              <a:pPr/>
              <a:t>1/12/2023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6330149-A8A8-4D33-A5A5-EA2A2BD2BE80}" type="slidenum">
              <a:rPr lang="en-IN" smtClean="0"/>
              <a:pPr/>
              <a:t>‹#›</a:t>
            </a:fld>
            <a:endParaRPr lang="en-IN"/>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985EC6-6E05-47BA-BC33-0F18A5CA8FF5}" type="datetimeFigureOut">
              <a:rPr lang="en-US" smtClean="0"/>
              <a:pPr/>
              <a:t>1/12/2023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6330149-A8A8-4D33-A5A5-EA2A2BD2BE80}" type="slidenum">
              <a:rPr lang="en-IN" smtClean="0"/>
              <a:pPr/>
              <a:t>‹#›</a:t>
            </a:fld>
            <a:endParaRPr lang="en-IN"/>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E985EC6-6E05-47BA-BC33-0F18A5CA8FF5}" type="datetimeFigureOut">
              <a:rPr lang="en-US" smtClean="0"/>
              <a:pPr/>
              <a:t>1/12/2023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6330149-A8A8-4D33-A5A5-EA2A2BD2BE80}" type="slidenum">
              <a:rPr lang="en-IN" smtClean="0"/>
              <a:pPr/>
              <a:t>‹#›</a:t>
            </a:fld>
            <a:endParaRPr lang="en-IN"/>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985EC6-6E05-47BA-BC33-0F18A5CA8FF5}" type="datetimeFigureOut">
              <a:rPr lang="en-US" smtClean="0"/>
              <a:pPr/>
              <a:t>1/12/2023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6330149-A8A8-4D33-A5A5-EA2A2BD2BE80}" type="slidenum">
              <a:rPr lang="en-IN" smtClean="0"/>
              <a:pPr/>
              <a:t>‹#›</a:t>
            </a:fld>
            <a:endParaRPr lang="en-IN"/>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985EC6-6E05-47BA-BC33-0F18A5CA8FF5}" type="datetimeFigureOut">
              <a:rPr lang="en-US" smtClean="0"/>
              <a:pPr/>
              <a:t>1/12/2023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6330149-A8A8-4D33-A5A5-EA2A2BD2BE80}" type="slidenum">
              <a:rPr lang="en-IN" smtClean="0"/>
              <a:pPr/>
              <a:t>‹#›</a:t>
            </a:fld>
            <a:endParaRPr lang="en-I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2E985EC6-6E05-47BA-BC33-0F18A5CA8FF5}" type="datetimeFigureOut">
              <a:rPr lang="en-US" smtClean="0"/>
              <a:pPr/>
              <a:t>1/12/2023</a:t>
            </a:fld>
            <a:endParaRPr lang="en-IN"/>
          </a:p>
        </p:txBody>
      </p:sp>
      <p:sp>
        <p:nvSpPr>
          <p:cNvPr id="17" name="Footer Placeholder 16"/>
          <p:cNvSpPr>
            <a:spLocks noGrp="1"/>
          </p:cNvSpPr>
          <p:nvPr>
            <p:ph type="ftr" sz="quarter" idx="11"/>
          </p:nvPr>
        </p:nvSpPr>
        <p:spPr/>
        <p:txBody>
          <a:bodyPr/>
          <a:lstStyle>
            <a:extLst/>
          </a:lstStyle>
          <a:p>
            <a:endParaRPr lang="en-IN"/>
          </a:p>
        </p:txBody>
      </p:sp>
      <p:sp>
        <p:nvSpPr>
          <p:cNvPr id="29" name="Slide Number Placeholder 28"/>
          <p:cNvSpPr>
            <a:spLocks noGrp="1"/>
          </p:cNvSpPr>
          <p:nvPr>
            <p:ph type="sldNum" sz="quarter" idx="12"/>
          </p:nvPr>
        </p:nvSpPr>
        <p:spPr/>
        <p:txBody>
          <a:bodyPr/>
          <a:lstStyle>
            <a:extLst/>
          </a:lstStyle>
          <a:p>
            <a:fld id="{C6330149-A8A8-4D33-A5A5-EA2A2BD2BE80}" type="slidenum">
              <a:rPr lang="en-IN" smtClean="0"/>
              <a:pPr/>
              <a:t>‹#›</a:t>
            </a:fld>
            <a:endParaRPr lang="en-IN"/>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985EC6-6E05-47BA-BC33-0F18A5CA8FF5}" type="datetimeFigureOut">
              <a:rPr lang="en-US" smtClean="0"/>
              <a:pPr/>
              <a:t>1/12/2023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330149-A8A8-4D33-A5A5-EA2A2BD2BE80}" type="slidenum">
              <a:rPr lang="en-IN" smtClean="0"/>
              <a:pPr/>
              <a:t>‹#›</a:t>
            </a:fld>
            <a:endParaRPr lang="en-IN"/>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985EC6-6E05-47BA-BC33-0F18A5CA8FF5}" type="datetimeFigureOut">
              <a:rPr lang="en-US" smtClean="0"/>
              <a:pPr/>
              <a:t>1/12/2023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330149-A8A8-4D33-A5A5-EA2A2BD2BE80}" type="slidenum">
              <a:rPr lang="en-IN" smtClean="0"/>
              <a:pPr/>
              <a:t>‹#›</a:t>
            </a:fld>
            <a:endParaRPr lang="en-I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E985EC6-6E05-47BA-BC33-0F18A5CA8FF5}" type="datetimeFigureOut">
              <a:rPr lang="en-US" smtClean="0"/>
              <a:pPr/>
              <a:t>1/12/2023</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C6330149-A8A8-4D33-A5A5-EA2A2BD2BE80}" type="slidenum">
              <a:rPr lang="en-IN" smtClean="0"/>
              <a:pPr/>
              <a:t>‹#›</a:t>
            </a:fld>
            <a:endParaRPr lang="en-I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E985EC6-6E05-47BA-BC33-0F18A5CA8FF5}" type="datetimeFigureOut">
              <a:rPr lang="en-US" smtClean="0"/>
              <a:pPr/>
              <a:t>1/12/2023</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C6330149-A8A8-4D33-A5A5-EA2A2BD2BE80}" type="slidenum">
              <a:rPr lang="en-IN" smtClean="0"/>
              <a:pPr/>
              <a:t>‹#›</a:t>
            </a:fld>
            <a:endParaRPr lang="en-IN"/>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E985EC6-6E05-47BA-BC33-0F18A5CA8FF5}" type="datetimeFigureOut">
              <a:rPr lang="en-US" smtClean="0"/>
              <a:pPr/>
              <a:t>1/12/2023</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C6330149-A8A8-4D33-A5A5-EA2A2BD2BE80}" type="slidenum">
              <a:rPr lang="en-IN" smtClean="0"/>
              <a:pPr/>
              <a:t>‹#›</a:t>
            </a:fld>
            <a:endParaRPr lang="en-I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E985EC6-6E05-47BA-BC33-0F18A5CA8FF5}" type="datetimeFigureOut">
              <a:rPr lang="en-US" smtClean="0"/>
              <a:pPr/>
              <a:t>1/12/2023</a:t>
            </a:fld>
            <a:endParaRPr lang="en-IN"/>
          </a:p>
        </p:txBody>
      </p:sp>
      <p:sp>
        <p:nvSpPr>
          <p:cNvPr id="8" name="Footer Placeholder 7"/>
          <p:cNvSpPr>
            <a:spLocks noGrp="1"/>
          </p:cNvSpPr>
          <p:nvPr>
            <p:ph type="ftr" sz="quarter" idx="11"/>
          </p:nvPr>
        </p:nvSpPr>
        <p:spPr/>
        <p:txBody>
          <a:bodyPr/>
          <a:lstStyle>
            <a:extLst/>
          </a:lstStyle>
          <a:p>
            <a:endParaRPr lang="en-IN"/>
          </a:p>
        </p:txBody>
      </p:sp>
      <p:sp>
        <p:nvSpPr>
          <p:cNvPr id="9" name="Slide Number Placeholder 8"/>
          <p:cNvSpPr>
            <a:spLocks noGrp="1"/>
          </p:cNvSpPr>
          <p:nvPr>
            <p:ph type="sldNum" sz="quarter" idx="12"/>
          </p:nvPr>
        </p:nvSpPr>
        <p:spPr/>
        <p:txBody>
          <a:bodyPr/>
          <a:lstStyle>
            <a:extLst/>
          </a:lstStyle>
          <a:p>
            <a:fld id="{C6330149-A8A8-4D33-A5A5-EA2A2BD2BE80}" type="slidenum">
              <a:rPr lang="en-IN" smtClean="0"/>
              <a:pPr/>
              <a:t>‹#›</a:t>
            </a:fld>
            <a:endParaRPr lang="en-IN"/>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E985EC6-6E05-47BA-BC33-0F18A5CA8FF5}" type="datetimeFigureOut">
              <a:rPr lang="en-US" smtClean="0"/>
              <a:pPr/>
              <a:t>1/12/2023</a:t>
            </a:fld>
            <a:endParaRPr lang="en-IN"/>
          </a:p>
        </p:txBody>
      </p:sp>
      <p:sp>
        <p:nvSpPr>
          <p:cNvPr id="4" name="Footer Placeholder 3"/>
          <p:cNvSpPr>
            <a:spLocks noGrp="1"/>
          </p:cNvSpPr>
          <p:nvPr>
            <p:ph type="ftr" sz="quarter" idx="11"/>
          </p:nvPr>
        </p:nvSpPr>
        <p:spPr/>
        <p:txBody>
          <a:bodyPr/>
          <a:lstStyle>
            <a:extLst/>
          </a:lstStyle>
          <a:p>
            <a:endParaRPr lang="en-IN"/>
          </a:p>
        </p:txBody>
      </p:sp>
      <p:sp>
        <p:nvSpPr>
          <p:cNvPr id="5" name="Slide Number Placeholder 4"/>
          <p:cNvSpPr>
            <a:spLocks noGrp="1"/>
          </p:cNvSpPr>
          <p:nvPr>
            <p:ph type="sldNum" sz="quarter" idx="12"/>
          </p:nvPr>
        </p:nvSpPr>
        <p:spPr/>
        <p:txBody>
          <a:bodyPr/>
          <a:lstStyle>
            <a:extLst/>
          </a:lstStyle>
          <a:p>
            <a:fld id="{C6330149-A8A8-4D33-A5A5-EA2A2BD2BE80}" type="slidenum">
              <a:rPr lang="en-IN" smtClean="0"/>
              <a:pPr/>
              <a:t>‹#›</a:t>
            </a:fld>
            <a:endParaRPr lang="en-I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E985EC6-6E05-47BA-BC33-0F18A5CA8FF5}" type="datetimeFigureOut">
              <a:rPr lang="en-US" smtClean="0"/>
              <a:pPr/>
              <a:t>1/12/2023</a:t>
            </a:fld>
            <a:endParaRPr lang="en-IN"/>
          </a:p>
        </p:txBody>
      </p:sp>
      <p:sp>
        <p:nvSpPr>
          <p:cNvPr id="3" name="Footer Placeholder 2"/>
          <p:cNvSpPr>
            <a:spLocks noGrp="1"/>
          </p:cNvSpPr>
          <p:nvPr>
            <p:ph type="ftr" sz="quarter" idx="11"/>
          </p:nvPr>
        </p:nvSpPr>
        <p:spPr/>
        <p:txBody>
          <a:bodyPr/>
          <a:lstStyle>
            <a:extLst/>
          </a:lstStyle>
          <a:p>
            <a:endParaRPr lang="en-IN"/>
          </a:p>
        </p:txBody>
      </p:sp>
      <p:sp>
        <p:nvSpPr>
          <p:cNvPr id="4" name="Slide Number Placeholder 3"/>
          <p:cNvSpPr>
            <a:spLocks noGrp="1"/>
          </p:cNvSpPr>
          <p:nvPr>
            <p:ph type="sldNum" sz="quarter" idx="12"/>
          </p:nvPr>
        </p:nvSpPr>
        <p:spPr/>
        <p:txBody>
          <a:bodyPr/>
          <a:lstStyle>
            <a:extLst/>
          </a:lstStyle>
          <a:p>
            <a:fld id="{C6330149-A8A8-4D33-A5A5-EA2A2BD2BE80}" type="slidenum">
              <a:rPr lang="en-IN" smtClean="0"/>
              <a:pPr/>
              <a:t>‹#›</a:t>
            </a:fld>
            <a:endParaRPr lang="en-I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E985EC6-6E05-47BA-BC33-0F18A5CA8FF5}" type="datetimeFigureOut">
              <a:rPr lang="en-US" smtClean="0"/>
              <a:pPr/>
              <a:t>1/12/2023</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C6330149-A8A8-4D33-A5A5-EA2A2BD2BE80}"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985EC6-6E05-47BA-BC33-0F18A5CA8FF5}" type="datetimeFigureOut">
              <a:rPr lang="en-US" smtClean="0"/>
              <a:pPr/>
              <a:t>1/12/2023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330149-A8A8-4D33-A5A5-EA2A2BD2BE80}" type="slidenum">
              <a:rPr lang="en-IN" smtClean="0"/>
              <a:pPr/>
              <a:t>‹#›</a:t>
            </a:fld>
            <a:endParaRPr lang="en-I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2E985EC6-6E05-47BA-BC33-0F18A5CA8FF5}" type="datetimeFigureOut">
              <a:rPr lang="en-US" smtClean="0"/>
              <a:pPr/>
              <a:t>1/12/2023</a:t>
            </a:fld>
            <a:endParaRPr lang="en-IN"/>
          </a:p>
        </p:txBody>
      </p:sp>
      <p:sp>
        <p:nvSpPr>
          <p:cNvPr id="6" name="Footer Placeholder 5"/>
          <p:cNvSpPr>
            <a:spLocks noGrp="1"/>
          </p:cNvSpPr>
          <p:nvPr>
            <p:ph type="ftr" sz="quarter" idx="11"/>
          </p:nvPr>
        </p:nvSpPr>
        <p:spPr>
          <a:xfrm>
            <a:off x="914400" y="55499"/>
            <a:ext cx="5562600" cy="365125"/>
          </a:xfrm>
        </p:spPr>
        <p:txBody>
          <a:bodyPr/>
          <a:lstStyle>
            <a:extLst/>
          </a:lstStyle>
          <a:p>
            <a:endParaRPr lang="en-IN"/>
          </a:p>
        </p:txBody>
      </p:sp>
      <p:sp>
        <p:nvSpPr>
          <p:cNvPr id="7" name="Slide Number Placeholder 6"/>
          <p:cNvSpPr>
            <a:spLocks noGrp="1"/>
          </p:cNvSpPr>
          <p:nvPr>
            <p:ph type="sldNum" sz="quarter" idx="12"/>
          </p:nvPr>
        </p:nvSpPr>
        <p:spPr>
          <a:xfrm>
            <a:off x="8610600" y="55499"/>
            <a:ext cx="457200" cy="365125"/>
          </a:xfrm>
        </p:spPr>
        <p:txBody>
          <a:bodyPr/>
          <a:lstStyle>
            <a:extLst/>
          </a:lstStyle>
          <a:p>
            <a:fld id="{C6330149-A8A8-4D33-A5A5-EA2A2BD2BE80}" type="slidenum">
              <a:rPr lang="en-IN" smtClean="0"/>
              <a:pPr/>
              <a:t>‹#›</a:t>
            </a:fld>
            <a:endParaRPr lang="en-I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E985EC6-6E05-47BA-BC33-0F18A5CA8FF5}" type="datetimeFigureOut">
              <a:rPr lang="en-US" smtClean="0"/>
              <a:pPr/>
              <a:t>1/12/2023</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C6330149-A8A8-4D33-A5A5-EA2A2BD2BE80}" type="slidenum">
              <a:rPr lang="en-IN" smtClean="0"/>
              <a:pPr/>
              <a:t>‹#›</a:t>
            </a:fld>
            <a:endParaRPr lang="en-I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E985EC6-6E05-47BA-BC33-0F18A5CA8FF5}" type="datetimeFigureOut">
              <a:rPr lang="en-US" smtClean="0"/>
              <a:pPr/>
              <a:t>1/12/2023</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C6330149-A8A8-4D33-A5A5-EA2A2BD2BE80}" type="slidenum">
              <a:rPr lang="en-IN" smtClean="0"/>
              <a:pPr/>
              <a:t>‹#›</a:t>
            </a:fld>
            <a:endParaRPr lang="en-I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2E985EC6-6E05-47BA-BC33-0F18A5CA8FF5}" type="datetimeFigureOut">
              <a:rPr lang="en-US" smtClean="0"/>
              <a:pPr/>
              <a:t>1/12/2023</a:t>
            </a:fld>
            <a:endParaRPr lang="en-IN"/>
          </a:p>
        </p:txBody>
      </p:sp>
      <p:sp>
        <p:nvSpPr>
          <p:cNvPr id="17" name="Footer Placeholder 16"/>
          <p:cNvSpPr>
            <a:spLocks noGrp="1"/>
          </p:cNvSpPr>
          <p:nvPr>
            <p:ph type="ftr" sz="quarter" idx="11"/>
          </p:nvPr>
        </p:nvSpPr>
        <p:spPr/>
        <p:txBody>
          <a:bodyPr/>
          <a:lstStyle/>
          <a:p>
            <a:endParaRPr lang="en-IN"/>
          </a:p>
        </p:txBody>
      </p:sp>
      <p:sp>
        <p:nvSpPr>
          <p:cNvPr id="29" name="Slide Number Placeholder 28"/>
          <p:cNvSpPr>
            <a:spLocks noGrp="1"/>
          </p:cNvSpPr>
          <p:nvPr>
            <p:ph type="sldNum" sz="quarter" idx="12"/>
          </p:nvPr>
        </p:nvSpPr>
        <p:spPr/>
        <p:txBody>
          <a:bodyPr/>
          <a:lstStyle/>
          <a:p>
            <a:fld id="{C6330149-A8A8-4D33-A5A5-EA2A2BD2BE80}" type="slidenum">
              <a:rPr lang="en-IN" smtClean="0"/>
              <a:pPr/>
              <a:t>‹#›</a:t>
            </a:fld>
            <a:endParaRPr lang="en-IN"/>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985EC6-6E05-47BA-BC33-0F18A5CA8FF5}" type="datetimeFigureOut">
              <a:rPr lang="en-US" smtClean="0"/>
              <a:pPr/>
              <a:t>1/12/2023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330149-A8A8-4D33-A5A5-EA2A2BD2BE80}" type="slidenum">
              <a:rPr lang="en-IN" smtClean="0"/>
              <a:pPr/>
              <a:t>‹#›</a:t>
            </a:fld>
            <a:endParaRPr lang="en-IN"/>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E985EC6-6E05-47BA-BC33-0F18A5CA8FF5}" type="datetimeFigureOut">
              <a:rPr lang="en-US" smtClean="0"/>
              <a:pPr/>
              <a:t>1/12/2023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a:xfrm>
            <a:off x="7924800" y="6416675"/>
            <a:ext cx="762000" cy="365125"/>
          </a:xfrm>
        </p:spPr>
        <p:txBody>
          <a:bodyPr/>
          <a:lstStyle/>
          <a:p>
            <a:fld id="{C6330149-A8A8-4D33-A5A5-EA2A2BD2BE80}"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E985EC6-6E05-47BA-BC33-0F18A5CA8FF5}" type="datetimeFigureOut">
              <a:rPr lang="en-US" smtClean="0"/>
              <a:pPr/>
              <a:t>1/12/2023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6330149-A8A8-4D33-A5A5-EA2A2BD2BE80}" type="slidenum">
              <a:rPr lang="en-IN" smtClean="0"/>
              <a:pPr/>
              <a:t>‹#›</a:t>
            </a:fld>
            <a:endParaRPr lang="en-IN"/>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E985EC6-6E05-47BA-BC33-0F18A5CA8FF5}" type="datetimeFigureOut">
              <a:rPr lang="en-US" smtClean="0"/>
              <a:pPr/>
              <a:t>1/12/2023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6330149-A8A8-4D33-A5A5-EA2A2BD2BE80}" type="slidenum">
              <a:rPr lang="en-IN" smtClean="0"/>
              <a:pPr/>
              <a:t>‹#›</a:t>
            </a:fld>
            <a:endParaRPr lang="en-IN"/>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E985EC6-6E05-47BA-BC33-0F18A5CA8FF5}" type="datetimeFigureOut">
              <a:rPr lang="en-US" smtClean="0"/>
              <a:pPr/>
              <a:t>1/12/2023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6330149-A8A8-4D33-A5A5-EA2A2BD2BE80}" type="slidenum">
              <a:rPr lang="en-IN" smtClean="0"/>
              <a:pPr/>
              <a:t>‹#›</a:t>
            </a:fld>
            <a:endParaRPr lang="en-IN"/>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985EC6-6E05-47BA-BC33-0F18A5CA8FF5}" type="datetimeFigureOut">
              <a:rPr lang="en-US" smtClean="0"/>
              <a:pPr/>
              <a:t>1/12/2023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6330149-A8A8-4D33-A5A5-EA2A2BD2BE80}"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E985EC6-6E05-47BA-BC33-0F18A5CA8FF5}" type="datetimeFigureOut">
              <a:rPr lang="en-US" smtClean="0"/>
              <a:pPr/>
              <a:t>1/12/2023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330149-A8A8-4D33-A5A5-EA2A2BD2BE80}"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E985EC6-6E05-47BA-BC33-0F18A5CA8FF5}" type="datetimeFigureOut">
              <a:rPr lang="en-US" smtClean="0"/>
              <a:pPr/>
              <a:t>1/12/2023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6330149-A8A8-4D33-A5A5-EA2A2BD2BE80}" type="slidenum">
              <a:rPr lang="en-IN" smtClean="0"/>
              <a:pPr/>
              <a:t>‹#›</a:t>
            </a:fld>
            <a:endParaRPr lang="en-IN"/>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E985EC6-6E05-47BA-BC33-0F18A5CA8FF5}" type="datetimeFigureOut">
              <a:rPr lang="en-US" smtClean="0"/>
              <a:pPr/>
              <a:t>1/12/2023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6330149-A8A8-4D33-A5A5-EA2A2BD2BE80}" type="slidenum">
              <a:rPr lang="en-IN" smtClean="0"/>
              <a:pPr/>
              <a:t>‹#›</a:t>
            </a:fld>
            <a:endParaRPr lang="en-IN"/>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985EC6-6E05-47BA-BC33-0F18A5CA8FF5}" type="datetimeFigureOut">
              <a:rPr lang="en-US" smtClean="0"/>
              <a:pPr/>
              <a:t>1/12/2023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330149-A8A8-4D33-A5A5-EA2A2BD2BE80}" type="slidenum">
              <a:rPr lang="en-IN" smtClean="0"/>
              <a:pPr/>
              <a:t>‹#›</a:t>
            </a:fld>
            <a:endParaRPr lang="en-IN"/>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985EC6-6E05-47BA-BC33-0F18A5CA8FF5}" type="datetimeFigureOut">
              <a:rPr lang="en-US" smtClean="0"/>
              <a:pPr/>
              <a:t>1/12/2023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330149-A8A8-4D33-A5A5-EA2A2BD2BE80}" type="slidenum">
              <a:rPr lang="en-IN" smtClean="0"/>
              <a:pPr/>
              <a:t>‹#›</a:t>
            </a:fld>
            <a:endParaRPr lang="en-IN"/>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2E985EC6-6E05-47BA-BC33-0F18A5CA8FF5}" type="datetimeFigureOut">
              <a:rPr lang="en-US" smtClean="0"/>
              <a:pPr/>
              <a:t>1/12/2023</a:t>
            </a:fld>
            <a:endParaRPr lang="en-IN"/>
          </a:p>
        </p:txBody>
      </p:sp>
      <p:sp>
        <p:nvSpPr>
          <p:cNvPr id="2" name="Footer Placeholder 1"/>
          <p:cNvSpPr>
            <a:spLocks noGrp="1"/>
          </p:cNvSpPr>
          <p:nvPr>
            <p:ph type="ftr" sz="quarter" idx="11"/>
          </p:nvPr>
        </p:nvSpPr>
        <p:spPr/>
        <p:txBody>
          <a:bodyPr/>
          <a:lstStyle/>
          <a:p>
            <a:endParaRPr lang="en-IN"/>
          </a:p>
        </p:txBody>
      </p:sp>
      <p:sp>
        <p:nvSpPr>
          <p:cNvPr id="15" name="Slide Number Placeholder 14"/>
          <p:cNvSpPr>
            <a:spLocks noGrp="1"/>
          </p:cNvSpPr>
          <p:nvPr>
            <p:ph type="sldNum" sz="quarter" idx="12"/>
          </p:nvPr>
        </p:nvSpPr>
        <p:spPr>
          <a:xfrm>
            <a:off x="8229600" y="6473952"/>
            <a:ext cx="758952" cy="246888"/>
          </a:xfrm>
        </p:spPr>
        <p:txBody>
          <a:bodyPr/>
          <a:lstStyle/>
          <a:p>
            <a:fld id="{C6330149-A8A8-4D33-A5A5-EA2A2BD2BE80}" type="slidenum">
              <a:rPr lang="en-IN" smtClean="0"/>
              <a:pPr/>
              <a:t>‹#›</a:t>
            </a:fld>
            <a:endParaRPr lang="en-IN"/>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2E985EC6-6E05-47BA-BC33-0F18A5CA8FF5}" type="datetimeFigureOut">
              <a:rPr lang="en-US" smtClean="0"/>
              <a:pPr/>
              <a:t>1/12/2023</a:t>
            </a:fld>
            <a:endParaRPr lang="en-IN"/>
          </a:p>
        </p:txBody>
      </p:sp>
      <p:sp>
        <p:nvSpPr>
          <p:cNvPr id="19" name="Footer Placeholder 18"/>
          <p:cNvSpPr>
            <a:spLocks noGrp="1"/>
          </p:cNvSpPr>
          <p:nvPr>
            <p:ph type="ftr" sz="quarter" idx="11"/>
          </p:nvPr>
        </p:nvSpPr>
        <p:spPr>
          <a:xfrm>
            <a:off x="3581400" y="76200"/>
            <a:ext cx="2895600" cy="288925"/>
          </a:xfrm>
        </p:spPr>
        <p:txBody>
          <a:bodyPr/>
          <a:lstStyle/>
          <a:p>
            <a:endParaRPr lang="en-IN"/>
          </a:p>
        </p:txBody>
      </p:sp>
      <p:sp>
        <p:nvSpPr>
          <p:cNvPr id="16" name="Slide Number Placeholder 15"/>
          <p:cNvSpPr>
            <a:spLocks noGrp="1"/>
          </p:cNvSpPr>
          <p:nvPr>
            <p:ph type="sldNum" sz="quarter" idx="12"/>
          </p:nvPr>
        </p:nvSpPr>
        <p:spPr>
          <a:xfrm>
            <a:off x="8229600" y="6473952"/>
            <a:ext cx="758952" cy="246888"/>
          </a:xfrm>
        </p:spPr>
        <p:txBody>
          <a:bodyPr/>
          <a:lstStyle/>
          <a:p>
            <a:fld id="{C6330149-A8A8-4D33-A5A5-EA2A2BD2BE80}" type="slidenum">
              <a:rPr lang="en-IN" smtClean="0"/>
              <a:pPr/>
              <a:t>‹#›</a:t>
            </a:fld>
            <a:endParaRPr lang="en-IN"/>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2E985EC6-6E05-47BA-BC33-0F18A5CA8FF5}" type="datetimeFigureOut">
              <a:rPr lang="en-US" smtClean="0"/>
              <a:pPr/>
              <a:t>1/12/2023</a:t>
            </a:fld>
            <a:endParaRPr lang="en-IN"/>
          </a:p>
        </p:txBody>
      </p:sp>
      <p:sp>
        <p:nvSpPr>
          <p:cNvPr id="11" name="Footer Placeholder 10"/>
          <p:cNvSpPr>
            <a:spLocks noGrp="1"/>
          </p:cNvSpPr>
          <p:nvPr>
            <p:ph type="ftr" sz="quarter" idx="11"/>
          </p:nvPr>
        </p:nvSpPr>
        <p:spPr/>
        <p:txBody>
          <a:bodyPr/>
          <a:lstStyle/>
          <a:p>
            <a:endParaRPr lang="en-IN"/>
          </a:p>
        </p:txBody>
      </p:sp>
      <p:sp>
        <p:nvSpPr>
          <p:cNvPr id="16" name="Slide Number Placeholder 15"/>
          <p:cNvSpPr>
            <a:spLocks noGrp="1"/>
          </p:cNvSpPr>
          <p:nvPr>
            <p:ph type="sldNum" sz="quarter" idx="12"/>
          </p:nvPr>
        </p:nvSpPr>
        <p:spPr/>
        <p:txBody>
          <a:bodyPr/>
          <a:lstStyle/>
          <a:p>
            <a:fld id="{C6330149-A8A8-4D33-A5A5-EA2A2BD2BE80}" type="slidenum">
              <a:rPr lang="en-IN" smtClean="0"/>
              <a:pPr/>
              <a:t>‹#›</a:t>
            </a:fld>
            <a:endParaRPr lang="en-IN"/>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2E985EC6-6E05-47BA-BC33-0F18A5CA8FF5}" type="datetimeFigureOut">
              <a:rPr lang="en-US" smtClean="0"/>
              <a:pPr/>
              <a:t>1/12/2023</a:t>
            </a:fld>
            <a:endParaRPr lang="en-IN"/>
          </a:p>
        </p:txBody>
      </p:sp>
      <p:sp>
        <p:nvSpPr>
          <p:cNvPr id="10" name="Footer Placeholder 9"/>
          <p:cNvSpPr>
            <a:spLocks noGrp="1"/>
          </p:cNvSpPr>
          <p:nvPr>
            <p:ph type="ftr" sz="quarter" idx="11"/>
          </p:nvPr>
        </p:nvSpPr>
        <p:spPr/>
        <p:txBody>
          <a:bodyPr/>
          <a:lstStyle/>
          <a:p>
            <a:endParaRPr lang="en-IN"/>
          </a:p>
        </p:txBody>
      </p:sp>
      <p:sp>
        <p:nvSpPr>
          <p:cNvPr id="31" name="Slide Number Placeholder 30"/>
          <p:cNvSpPr>
            <a:spLocks noGrp="1"/>
          </p:cNvSpPr>
          <p:nvPr>
            <p:ph type="sldNum" sz="quarter" idx="12"/>
          </p:nvPr>
        </p:nvSpPr>
        <p:spPr/>
        <p:txBody>
          <a:bodyPr/>
          <a:lstStyle/>
          <a:p>
            <a:fld id="{C6330149-A8A8-4D33-A5A5-EA2A2BD2BE80}" type="slidenum">
              <a:rPr lang="en-IN" smtClean="0"/>
              <a:pPr/>
              <a:t>‹#›</a:t>
            </a:fld>
            <a:endParaRPr lang="en-IN"/>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2E985EC6-6E05-47BA-BC33-0F18A5CA8FF5}" type="datetimeFigureOut">
              <a:rPr lang="en-US" smtClean="0"/>
              <a:pPr/>
              <a:t>1/12/2023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a:xfrm>
            <a:off x="8229600" y="6477000"/>
            <a:ext cx="762000" cy="246888"/>
          </a:xfrm>
        </p:spPr>
        <p:txBody>
          <a:bodyPr/>
          <a:lstStyle/>
          <a:p>
            <a:fld id="{C6330149-A8A8-4D33-A5A5-EA2A2BD2BE80}" type="slidenum">
              <a:rPr lang="en-IN" smtClean="0"/>
              <a:pPr/>
              <a:t>‹#›</a:t>
            </a:fld>
            <a:endParaRPr lang="en-IN"/>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2E985EC6-6E05-47BA-BC33-0F18A5CA8FF5}" type="datetimeFigureOut">
              <a:rPr lang="en-US" smtClean="0"/>
              <a:pPr/>
              <a:t>1/12/2023</a:t>
            </a:fld>
            <a:endParaRPr lang="en-IN"/>
          </a:p>
        </p:txBody>
      </p:sp>
      <p:sp>
        <p:nvSpPr>
          <p:cNvPr id="21" name="Footer Placeholder 20"/>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330149-A8A8-4D33-A5A5-EA2A2BD2BE80}"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E985EC6-6E05-47BA-BC33-0F18A5CA8FF5}" type="datetimeFigureOut">
              <a:rPr lang="en-US" smtClean="0"/>
              <a:pPr/>
              <a:t>1/12/2023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6330149-A8A8-4D33-A5A5-EA2A2BD2BE80}" type="slidenum">
              <a:rPr lang="en-IN" smtClean="0"/>
              <a:pPr/>
              <a:t>‹#›</a:t>
            </a:fld>
            <a:endParaRPr lang="en-IN"/>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E985EC6-6E05-47BA-BC33-0F18A5CA8FF5}" type="datetimeFigureOut">
              <a:rPr lang="en-US" smtClean="0"/>
              <a:pPr/>
              <a:t>1/12/2023</a:t>
            </a:fld>
            <a:endParaRPr lang="en-IN"/>
          </a:p>
        </p:txBody>
      </p:sp>
      <p:sp>
        <p:nvSpPr>
          <p:cNvPr id="24" name="Footer Placeholder 23"/>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6330149-A8A8-4D33-A5A5-EA2A2BD2BE80}" type="slidenum">
              <a:rPr lang="en-IN" smtClean="0"/>
              <a:pPr/>
              <a:t>‹#›</a:t>
            </a:fld>
            <a:endParaRPr lang="en-IN"/>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2E985EC6-6E05-47BA-BC33-0F18A5CA8FF5}" type="datetimeFigureOut">
              <a:rPr lang="en-US" smtClean="0"/>
              <a:pPr/>
              <a:t>1/12/2023</a:t>
            </a:fld>
            <a:endParaRPr lang="en-IN"/>
          </a:p>
        </p:txBody>
      </p:sp>
      <p:sp>
        <p:nvSpPr>
          <p:cNvPr id="29" name="Footer Placeholder 28"/>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6330149-A8A8-4D33-A5A5-EA2A2BD2BE80}" type="slidenum">
              <a:rPr lang="en-IN" smtClean="0"/>
              <a:pPr/>
              <a:t>‹#›</a:t>
            </a:fld>
            <a:endParaRPr lang="en-IN"/>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2E985EC6-6E05-47BA-BC33-0F18A5CA8FF5}" type="datetimeFigureOut">
              <a:rPr lang="en-US" smtClean="0"/>
              <a:pPr/>
              <a:t>1/12/2023</a:t>
            </a:fld>
            <a:endParaRPr lang="en-IN"/>
          </a:p>
        </p:txBody>
      </p:sp>
      <p:sp>
        <p:nvSpPr>
          <p:cNvPr id="5" name="Footer Placeholder 4"/>
          <p:cNvSpPr>
            <a:spLocks noGrp="1"/>
          </p:cNvSpPr>
          <p:nvPr>
            <p:ph type="ftr" sz="quarter" idx="11"/>
          </p:nvPr>
        </p:nvSpPr>
        <p:spPr/>
        <p:txBody>
          <a:bodyPr/>
          <a:lstStyle/>
          <a:p>
            <a:endParaRPr lang="en-IN"/>
          </a:p>
        </p:txBody>
      </p:sp>
      <p:sp>
        <p:nvSpPr>
          <p:cNvPr id="31" name="Slide Number Placeholder 30"/>
          <p:cNvSpPr>
            <a:spLocks noGrp="1"/>
          </p:cNvSpPr>
          <p:nvPr>
            <p:ph type="sldNum" sz="quarter" idx="12"/>
          </p:nvPr>
        </p:nvSpPr>
        <p:spPr/>
        <p:txBody>
          <a:bodyPr/>
          <a:lstStyle/>
          <a:p>
            <a:fld id="{C6330149-A8A8-4D33-A5A5-EA2A2BD2BE80}" type="slidenum">
              <a:rPr lang="en-IN" smtClean="0"/>
              <a:pPr/>
              <a:t>‹#›</a:t>
            </a:fld>
            <a:endParaRPr lang="en-IN"/>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985EC6-6E05-47BA-BC33-0F18A5CA8FF5}" type="datetimeFigureOut">
              <a:rPr lang="en-US" smtClean="0"/>
              <a:pPr/>
              <a:t>1/12/2023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330149-A8A8-4D33-A5A5-EA2A2BD2BE80}" type="slidenum">
              <a:rPr lang="en-IN" smtClean="0"/>
              <a:pPr/>
              <a:t>‹#›</a:t>
            </a:fld>
            <a:endParaRPr lang="en-IN"/>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985EC6-6E05-47BA-BC33-0F18A5CA8FF5}" type="datetimeFigureOut">
              <a:rPr lang="en-US" smtClean="0"/>
              <a:pPr/>
              <a:t>1/12/2023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330149-A8A8-4D33-A5A5-EA2A2BD2BE80}" type="slidenum">
              <a:rPr lang="en-IN" smtClean="0"/>
              <a:pPr/>
              <a:t>‹#›</a:t>
            </a:fld>
            <a:endParaRPr lang="en-IN"/>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2E985EC6-6E05-47BA-BC33-0F18A5CA8FF5}" type="datetimeFigureOut">
              <a:rPr lang="en-US" smtClean="0"/>
              <a:pPr/>
              <a:t>1/12/2023</a:t>
            </a:fld>
            <a:endParaRPr lang="en-IN"/>
          </a:p>
        </p:txBody>
      </p:sp>
      <p:sp>
        <p:nvSpPr>
          <p:cNvPr id="16" name="Slide Number Placeholder 15"/>
          <p:cNvSpPr>
            <a:spLocks noGrp="1"/>
          </p:cNvSpPr>
          <p:nvPr>
            <p:ph type="sldNum" sz="quarter" idx="11"/>
          </p:nvPr>
        </p:nvSpPr>
        <p:spPr/>
        <p:txBody>
          <a:bodyPr/>
          <a:lstStyle/>
          <a:p>
            <a:fld id="{C6330149-A8A8-4D33-A5A5-EA2A2BD2BE80}" type="slidenum">
              <a:rPr lang="en-IN" smtClean="0"/>
              <a:pPr/>
              <a:t>‹#›</a:t>
            </a:fld>
            <a:endParaRPr lang="en-IN"/>
          </a:p>
        </p:txBody>
      </p:sp>
      <p:sp>
        <p:nvSpPr>
          <p:cNvPr id="17" name="Footer Placeholder 16"/>
          <p:cNvSpPr>
            <a:spLocks noGrp="1"/>
          </p:cNvSpPr>
          <p:nvPr>
            <p:ph type="ftr" sz="quarter" idx="12"/>
          </p:nvPr>
        </p:nvSpPr>
        <p:spPr/>
        <p:txBody>
          <a:bodyPr/>
          <a:lstStyle/>
          <a:p>
            <a:endParaRPr lang="en-IN"/>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2E985EC6-6E05-47BA-BC33-0F18A5CA8FF5}" type="datetimeFigureOut">
              <a:rPr lang="en-US" smtClean="0"/>
              <a:pPr/>
              <a:t>1/12/2023</a:t>
            </a:fld>
            <a:endParaRPr lang="en-IN"/>
          </a:p>
        </p:txBody>
      </p:sp>
      <p:sp>
        <p:nvSpPr>
          <p:cNvPr id="15" name="Slide Number Placeholder 14"/>
          <p:cNvSpPr>
            <a:spLocks noGrp="1"/>
          </p:cNvSpPr>
          <p:nvPr>
            <p:ph type="sldNum" sz="quarter" idx="15"/>
          </p:nvPr>
        </p:nvSpPr>
        <p:spPr/>
        <p:txBody>
          <a:bodyPr/>
          <a:lstStyle>
            <a:lvl1pPr algn="ctr">
              <a:defRPr/>
            </a:lvl1pPr>
          </a:lstStyle>
          <a:p>
            <a:fld id="{C6330149-A8A8-4D33-A5A5-EA2A2BD2BE80}" type="slidenum">
              <a:rPr lang="en-IN" smtClean="0"/>
              <a:pPr/>
              <a:t>‹#›</a:t>
            </a:fld>
            <a:endParaRPr lang="en-IN"/>
          </a:p>
        </p:txBody>
      </p:sp>
      <p:sp>
        <p:nvSpPr>
          <p:cNvPr id="16" name="Footer Placeholder 15"/>
          <p:cNvSpPr>
            <a:spLocks noGrp="1"/>
          </p:cNvSpPr>
          <p:nvPr>
            <p:ph type="ftr" sz="quarter" idx="16"/>
          </p:nvPr>
        </p:nvSpPr>
        <p:spPr/>
        <p:txBody>
          <a:bodyPr/>
          <a:lstStyle/>
          <a:p>
            <a:endParaRPr lang="en-IN"/>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E985EC6-6E05-47BA-BC33-0F18A5CA8FF5}" type="datetimeFigureOut">
              <a:rPr lang="en-US" smtClean="0"/>
              <a:pPr/>
              <a:t>1/12/2023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330149-A8A8-4D33-A5A5-EA2A2BD2BE80}" type="slidenum">
              <a:rPr lang="en-IN" smtClean="0"/>
              <a:pPr/>
              <a:t>‹#›</a:t>
            </a:fld>
            <a:endParaRPr lang="en-IN"/>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E985EC6-6E05-47BA-BC33-0F18A5CA8FF5}" type="datetimeFigureOut">
              <a:rPr lang="en-US" smtClean="0"/>
              <a:pPr/>
              <a:t>1/12/2023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6330149-A8A8-4D33-A5A5-EA2A2BD2BE80}" type="slidenum">
              <a:rPr lang="en-IN" smtClean="0"/>
              <a:pPr/>
              <a:t>‹#›</a:t>
            </a:fld>
            <a:endParaRPr lang="en-IN"/>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C6330149-A8A8-4D33-A5A5-EA2A2BD2BE80}" type="slidenum">
              <a:rPr lang="en-IN" smtClean="0"/>
              <a:pPr/>
              <a:t>‹#›</a:t>
            </a:fld>
            <a:endParaRPr lang="en-IN"/>
          </a:p>
        </p:txBody>
      </p:sp>
      <p:sp>
        <p:nvSpPr>
          <p:cNvPr id="8" name="Footer Placeholder 7"/>
          <p:cNvSpPr>
            <a:spLocks noGrp="1"/>
          </p:cNvSpPr>
          <p:nvPr>
            <p:ph type="ftr" sz="quarter" idx="11"/>
          </p:nvPr>
        </p:nvSpPr>
        <p:spPr/>
        <p:txBody>
          <a:bodyPr/>
          <a:lstStyle/>
          <a:p>
            <a:endParaRPr lang="en-IN"/>
          </a:p>
        </p:txBody>
      </p:sp>
      <p:sp>
        <p:nvSpPr>
          <p:cNvPr id="7" name="Date Placeholder 6"/>
          <p:cNvSpPr>
            <a:spLocks noGrp="1"/>
          </p:cNvSpPr>
          <p:nvPr>
            <p:ph type="dt" sz="half" idx="10"/>
          </p:nvPr>
        </p:nvSpPr>
        <p:spPr/>
        <p:txBody>
          <a:bodyPr/>
          <a:lstStyle/>
          <a:p>
            <a:fld id="{2E985EC6-6E05-47BA-BC33-0F18A5CA8FF5}" type="datetimeFigureOut">
              <a:rPr lang="en-US" smtClean="0"/>
              <a:pPr/>
              <a:t>1/12/2023</a:t>
            </a:fld>
            <a:endParaRPr lang="en-IN"/>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E985EC6-6E05-47BA-BC33-0F18A5CA8FF5}" type="datetimeFigureOut">
              <a:rPr lang="en-US" smtClean="0"/>
              <a:pPr/>
              <a:t>1/12/2023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6330149-A8A8-4D33-A5A5-EA2A2BD2BE80}" type="slidenum">
              <a:rPr lang="en-IN" smtClean="0"/>
              <a:pPr/>
              <a:t>‹#›</a:t>
            </a:fld>
            <a:endParaRPr lang="en-IN"/>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E985EC6-6E05-47BA-BC33-0F18A5CA8FF5}" type="datetimeFigureOut">
              <a:rPr lang="en-US" smtClean="0"/>
              <a:pPr/>
              <a:t>1/12/2023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6330149-A8A8-4D33-A5A5-EA2A2BD2BE80}" type="slidenum">
              <a:rPr lang="en-IN" smtClean="0"/>
              <a:pPr/>
              <a:t>‹#›</a:t>
            </a:fld>
            <a:endParaRPr lang="en-IN"/>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985EC6-6E05-47BA-BC33-0F18A5CA8FF5}" type="datetimeFigureOut">
              <a:rPr lang="en-US" smtClean="0"/>
              <a:pPr/>
              <a:t>1/12/2023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6330149-A8A8-4D33-A5A5-EA2A2BD2BE80}" type="slidenum">
              <a:rPr lang="en-IN" smtClean="0"/>
              <a:pPr/>
              <a:t>‹#›</a:t>
            </a:fld>
            <a:endParaRPr lang="en-IN"/>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2E985EC6-6E05-47BA-BC33-0F18A5CA8FF5}" type="datetimeFigureOut">
              <a:rPr lang="en-US" smtClean="0"/>
              <a:pPr/>
              <a:t>1/12/2023</a:t>
            </a:fld>
            <a:endParaRPr lang="en-IN"/>
          </a:p>
        </p:txBody>
      </p:sp>
      <p:sp>
        <p:nvSpPr>
          <p:cNvPr id="9" name="Slide Number Placeholder 8"/>
          <p:cNvSpPr>
            <a:spLocks noGrp="1"/>
          </p:cNvSpPr>
          <p:nvPr>
            <p:ph type="sldNum" sz="quarter" idx="15"/>
          </p:nvPr>
        </p:nvSpPr>
        <p:spPr/>
        <p:txBody>
          <a:bodyPr/>
          <a:lstStyle/>
          <a:p>
            <a:fld id="{C6330149-A8A8-4D33-A5A5-EA2A2BD2BE80}" type="slidenum">
              <a:rPr lang="en-IN" smtClean="0"/>
              <a:pPr/>
              <a:t>‹#›</a:t>
            </a:fld>
            <a:endParaRPr lang="en-IN"/>
          </a:p>
        </p:txBody>
      </p:sp>
      <p:sp>
        <p:nvSpPr>
          <p:cNvPr id="10" name="Footer Placeholder 9"/>
          <p:cNvSpPr>
            <a:spLocks noGrp="1"/>
          </p:cNvSpPr>
          <p:nvPr>
            <p:ph type="ftr" sz="quarter" idx="16"/>
          </p:nvPr>
        </p:nvSpPr>
        <p:spPr/>
        <p:txBody>
          <a:bodyPr/>
          <a:lstStyle/>
          <a:p>
            <a:endParaRPr lang="en-IN"/>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2E985EC6-6E05-47BA-BC33-0F18A5CA8FF5}" type="datetimeFigureOut">
              <a:rPr lang="en-US" smtClean="0"/>
              <a:pPr/>
              <a:t>1/12/2023</a:t>
            </a:fld>
            <a:endParaRPr lang="en-IN"/>
          </a:p>
        </p:txBody>
      </p:sp>
      <p:sp>
        <p:nvSpPr>
          <p:cNvPr id="9" name="Slide Number Placeholder 8"/>
          <p:cNvSpPr>
            <a:spLocks noGrp="1"/>
          </p:cNvSpPr>
          <p:nvPr>
            <p:ph type="sldNum" sz="quarter" idx="11"/>
          </p:nvPr>
        </p:nvSpPr>
        <p:spPr/>
        <p:txBody>
          <a:bodyPr/>
          <a:lstStyle/>
          <a:p>
            <a:fld id="{C6330149-A8A8-4D33-A5A5-EA2A2BD2BE80}" type="slidenum">
              <a:rPr lang="en-IN" smtClean="0"/>
              <a:pPr/>
              <a:t>‹#›</a:t>
            </a:fld>
            <a:endParaRPr lang="en-IN"/>
          </a:p>
        </p:txBody>
      </p:sp>
      <p:sp>
        <p:nvSpPr>
          <p:cNvPr id="10" name="Footer Placeholder 9"/>
          <p:cNvSpPr>
            <a:spLocks noGrp="1"/>
          </p:cNvSpPr>
          <p:nvPr>
            <p:ph type="ftr" sz="quarter" idx="12"/>
          </p:nvPr>
        </p:nvSpPr>
        <p:spPr/>
        <p:txBody>
          <a:bodyPr/>
          <a:lstStyle/>
          <a:p>
            <a:endParaRPr lang="en-IN"/>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985EC6-6E05-47BA-BC33-0F18A5CA8FF5}" type="datetimeFigureOut">
              <a:rPr lang="en-US" smtClean="0"/>
              <a:pPr/>
              <a:t>1/12/2023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330149-A8A8-4D33-A5A5-EA2A2BD2BE80}" type="slidenum">
              <a:rPr lang="en-IN" smtClean="0"/>
              <a:pPr/>
              <a:t>‹#›</a:t>
            </a:fld>
            <a:endParaRPr lang="en-IN"/>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985EC6-6E05-47BA-BC33-0F18A5CA8FF5}" type="datetimeFigureOut">
              <a:rPr lang="en-US" smtClean="0"/>
              <a:pPr/>
              <a:t>1/12/2023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330149-A8A8-4D33-A5A5-EA2A2BD2BE80}" type="slidenum">
              <a:rPr lang="en-IN" smtClean="0"/>
              <a:pPr/>
              <a:t>‹#›</a:t>
            </a:fld>
            <a:endParaRPr lang="en-IN"/>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2E985EC6-6E05-47BA-BC33-0F18A5CA8FF5}" type="datetimeFigureOut">
              <a:rPr lang="en-US" smtClean="0"/>
              <a:pPr/>
              <a:t>1/12/2023</a:t>
            </a:fld>
            <a:endParaRPr lang="en-IN"/>
          </a:p>
        </p:txBody>
      </p:sp>
      <p:sp>
        <p:nvSpPr>
          <p:cNvPr id="17" name="Footer Placeholder 16"/>
          <p:cNvSpPr>
            <a:spLocks noGrp="1"/>
          </p:cNvSpPr>
          <p:nvPr>
            <p:ph type="ftr" sz="quarter" idx="11"/>
          </p:nvPr>
        </p:nvSpPr>
        <p:spPr/>
        <p:txBody>
          <a:bodyPr/>
          <a:lstStyle/>
          <a:p>
            <a:endParaRPr lang="en-IN"/>
          </a:p>
        </p:txBody>
      </p:sp>
      <p:sp>
        <p:nvSpPr>
          <p:cNvPr id="29" name="Slide Number Placeholder 28"/>
          <p:cNvSpPr>
            <a:spLocks noGrp="1"/>
          </p:cNvSpPr>
          <p:nvPr>
            <p:ph type="sldNum" sz="quarter" idx="12"/>
          </p:nvPr>
        </p:nvSpPr>
        <p:spPr/>
        <p:txBody>
          <a:bodyPr/>
          <a:lstStyle/>
          <a:p>
            <a:fld id="{C6330149-A8A8-4D33-A5A5-EA2A2BD2BE80}" type="slidenum">
              <a:rPr lang="en-IN" smtClean="0"/>
              <a:pPr/>
              <a:t>‹#›</a:t>
            </a:fld>
            <a:endParaRPr lang="en-IN"/>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985EC6-6E05-47BA-BC33-0F18A5CA8FF5}" type="datetimeFigureOut">
              <a:rPr lang="en-US" smtClean="0"/>
              <a:pPr/>
              <a:t>1/12/2023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330149-A8A8-4D33-A5A5-EA2A2BD2BE80}" type="slidenum">
              <a:rPr lang="en-IN" smtClean="0"/>
              <a:pPr/>
              <a:t>‹#›</a:t>
            </a:fld>
            <a:endParaRPr lang="en-IN"/>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E985EC6-6E05-47BA-BC33-0F18A5CA8FF5}" type="datetimeFigureOut">
              <a:rPr lang="en-US" smtClean="0"/>
              <a:pPr/>
              <a:t>1/12/2023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a:xfrm>
            <a:off x="7924800" y="6416675"/>
            <a:ext cx="762000" cy="365125"/>
          </a:xfrm>
        </p:spPr>
        <p:txBody>
          <a:bodyPr/>
          <a:lstStyle/>
          <a:p>
            <a:fld id="{C6330149-A8A8-4D33-A5A5-EA2A2BD2BE80}"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E985EC6-6E05-47BA-BC33-0F18A5CA8FF5}" type="datetimeFigureOut">
              <a:rPr lang="en-US" smtClean="0"/>
              <a:pPr/>
              <a:t>1/12/2023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6330149-A8A8-4D33-A5A5-EA2A2BD2BE80}"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2E985EC6-6E05-47BA-BC33-0F18A5CA8FF5}" type="datetimeFigureOut">
              <a:rPr lang="en-US" smtClean="0"/>
              <a:pPr/>
              <a:t>1/12/2023</a:t>
            </a:fld>
            <a:endParaRPr lang="en-IN"/>
          </a:p>
        </p:txBody>
      </p:sp>
      <p:sp>
        <p:nvSpPr>
          <p:cNvPr id="8" name="Slide Number Placeholder 7"/>
          <p:cNvSpPr>
            <a:spLocks noGrp="1"/>
          </p:cNvSpPr>
          <p:nvPr>
            <p:ph type="sldNum" sz="quarter" idx="11"/>
          </p:nvPr>
        </p:nvSpPr>
        <p:spPr/>
        <p:txBody>
          <a:bodyPr/>
          <a:lstStyle/>
          <a:p>
            <a:fld id="{C6330149-A8A8-4D33-A5A5-EA2A2BD2BE80}" type="slidenum">
              <a:rPr lang="en-IN" smtClean="0"/>
              <a:pPr/>
              <a:t>‹#›</a:t>
            </a:fld>
            <a:endParaRPr lang="en-IN"/>
          </a:p>
        </p:txBody>
      </p:sp>
      <p:sp>
        <p:nvSpPr>
          <p:cNvPr id="9" name="Footer Placeholder 8"/>
          <p:cNvSpPr>
            <a:spLocks noGrp="1"/>
          </p:cNvSpPr>
          <p:nvPr>
            <p:ph type="ftr" sz="quarter" idx="12"/>
          </p:nvPr>
        </p:nvSpPr>
        <p:spPr/>
        <p:txBody>
          <a:bodyPr/>
          <a:lstStyle/>
          <a:p>
            <a:endParaRPr lang="en-IN"/>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E985EC6-6E05-47BA-BC33-0F18A5CA8FF5}" type="datetimeFigureOut">
              <a:rPr lang="en-US" smtClean="0"/>
              <a:pPr/>
              <a:t>1/12/2023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6330149-A8A8-4D33-A5A5-EA2A2BD2BE80}" type="slidenum">
              <a:rPr lang="en-IN" smtClean="0"/>
              <a:pPr/>
              <a:t>‹#›</a:t>
            </a:fld>
            <a:endParaRPr lang="en-IN"/>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E985EC6-6E05-47BA-BC33-0F18A5CA8FF5}" type="datetimeFigureOut">
              <a:rPr lang="en-US" smtClean="0"/>
              <a:pPr/>
              <a:t>1/12/2023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6330149-A8A8-4D33-A5A5-EA2A2BD2BE80}" type="slidenum">
              <a:rPr lang="en-IN" smtClean="0"/>
              <a:pPr/>
              <a:t>‹#›</a:t>
            </a:fld>
            <a:endParaRPr lang="en-IN"/>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985EC6-6E05-47BA-BC33-0F18A5CA8FF5}" type="datetimeFigureOut">
              <a:rPr lang="en-US" smtClean="0"/>
              <a:pPr/>
              <a:t>1/12/2023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6330149-A8A8-4D33-A5A5-EA2A2BD2BE80}" type="slidenum">
              <a:rPr lang="en-IN" smtClean="0"/>
              <a:pPr/>
              <a:t>‹#›</a:t>
            </a:fld>
            <a:endParaRPr lang="en-IN"/>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E985EC6-6E05-47BA-BC33-0F18A5CA8FF5}" type="datetimeFigureOut">
              <a:rPr lang="en-US" smtClean="0"/>
              <a:pPr/>
              <a:t>1/12/2023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6330149-A8A8-4D33-A5A5-EA2A2BD2BE80}" type="slidenum">
              <a:rPr lang="en-IN" smtClean="0"/>
              <a:pPr/>
              <a:t>‹#›</a:t>
            </a:fld>
            <a:endParaRPr lang="en-IN"/>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E985EC6-6E05-47BA-BC33-0F18A5CA8FF5}" type="datetimeFigureOut">
              <a:rPr lang="en-US" smtClean="0"/>
              <a:pPr/>
              <a:t>1/12/2023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6330149-A8A8-4D33-A5A5-EA2A2BD2BE80}" type="slidenum">
              <a:rPr lang="en-IN" smtClean="0"/>
              <a:pPr/>
              <a:t>‹#›</a:t>
            </a:fld>
            <a:endParaRPr lang="en-IN"/>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985EC6-6E05-47BA-BC33-0F18A5CA8FF5}" type="datetimeFigureOut">
              <a:rPr lang="en-US" smtClean="0"/>
              <a:pPr/>
              <a:t>1/12/2023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330149-A8A8-4D33-A5A5-EA2A2BD2BE80}" type="slidenum">
              <a:rPr lang="en-IN" smtClean="0"/>
              <a:pPr/>
              <a:t>‹#›</a:t>
            </a:fld>
            <a:endParaRPr lang="en-IN"/>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985EC6-6E05-47BA-BC33-0F18A5CA8FF5}" type="datetimeFigureOut">
              <a:rPr lang="en-US" smtClean="0"/>
              <a:pPr/>
              <a:t>1/12/2023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330149-A8A8-4D33-A5A5-EA2A2BD2BE80}" type="slidenum">
              <a:rPr lang="en-IN" smtClean="0"/>
              <a:pPr/>
              <a:t>‹#›</a:t>
            </a:fld>
            <a:endParaRPr lang="en-IN"/>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2E985EC6-6E05-47BA-BC33-0F18A5CA8FF5}" type="datetimeFigureOut">
              <a:rPr lang="en-US" smtClean="0"/>
              <a:pPr/>
              <a:t>1/12/2023</a:t>
            </a:fld>
            <a:endParaRPr lang="en-IN"/>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IN"/>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C6330149-A8A8-4D33-A5A5-EA2A2BD2BE80}" type="slidenum">
              <a:rPr lang="en-IN" smtClean="0"/>
              <a:pPr/>
              <a:t>‹#›</a:t>
            </a:fld>
            <a:endParaRPr lang="en-IN"/>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2E985EC6-6E05-47BA-BC33-0F18A5CA8FF5}" type="datetimeFigureOut">
              <a:rPr lang="en-US" smtClean="0"/>
              <a:pPr/>
              <a:t>1/12/2023</a:t>
            </a:fld>
            <a:endParaRPr lang="en-IN"/>
          </a:p>
        </p:txBody>
      </p:sp>
      <p:sp>
        <p:nvSpPr>
          <p:cNvPr id="5" name="Footer Placeholder 4"/>
          <p:cNvSpPr>
            <a:spLocks noGrp="1"/>
          </p:cNvSpPr>
          <p:nvPr>
            <p:ph type="ftr" sz="quarter" idx="11"/>
          </p:nvPr>
        </p:nvSpPr>
        <p:spPr>
          <a:xfrm>
            <a:off x="457200" y="6480969"/>
            <a:ext cx="4260056" cy="300831"/>
          </a:xfrm>
        </p:spPr>
        <p:txBody>
          <a:bodyPr/>
          <a:lstStyle/>
          <a:p>
            <a:endParaRPr lang="en-IN"/>
          </a:p>
        </p:txBody>
      </p:sp>
      <p:sp>
        <p:nvSpPr>
          <p:cNvPr id="6" name="Slide Number Placeholder 5"/>
          <p:cNvSpPr>
            <a:spLocks noGrp="1"/>
          </p:cNvSpPr>
          <p:nvPr>
            <p:ph type="sldNum" sz="quarter" idx="12"/>
          </p:nvPr>
        </p:nvSpPr>
        <p:spPr/>
        <p:txBody>
          <a:bodyPr/>
          <a:lstStyle/>
          <a:p>
            <a:fld id="{C6330149-A8A8-4D33-A5A5-EA2A2BD2BE80}" type="slidenum">
              <a:rPr lang="en-IN" smtClean="0"/>
              <a:pPr/>
              <a:t>‹#›</a:t>
            </a:fld>
            <a:endParaRPr lang="en-IN"/>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2E985EC6-6E05-47BA-BC33-0F18A5CA8FF5}" type="datetimeFigureOut">
              <a:rPr lang="en-US" smtClean="0"/>
              <a:pPr/>
              <a:t>1/12/2023</a:t>
            </a:fld>
            <a:endParaRPr lang="en-IN"/>
          </a:p>
        </p:txBody>
      </p:sp>
      <p:sp>
        <p:nvSpPr>
          <p:cNvPr id="5" name="Footer Placeholder 4"/>
          <p:cNvSpPr>
            <a:spLocks noGrp="1"/>
          </p:cNvSpPr>
          <p:nvPr>
            <p:ph type="ftr" sz="quarter" idx="11"/>
          </p:nvPr>
        </p:nvSpPr>
        <p:spPr>
          <a:xfrm>
            <a:off x="2619376" y="6480969"/>
            <a:ext cx="4260056" cy="300831"/>
          </a:xfrm>
        </p:spPr>
        <p:txBody>
          <a:bodyPr/>
          <a:lstStyle/>
          <a:p>
            <a:endParaRPr lang="en-IN"/>
          </a:p>
        </p:txBody>
      </p:sp>
      <p:sp>
        <p:nvSpPr>
          <p:cNvPr id="6" name="Slide Number Placeholder 5"/>
          <p:cNvSpPr>
            <a:spLocks noGrp="1"/>
          </p:cNvSpPr>
          <p:nvPr>
            <p:ph type="sldNum" sz="quarter" idx="12"/>
          </p:nvPr>
        </p:nvSpPr>
        <p:spPr>
          <a:xfrm>
            <a:off x="8451056" y="809624"/>
            <a:ext cx="502920" cy="300831"/>
          </a:xfrm>
        </p:spPr>
        <p:txBody>
          <a:bodyPr/>
          <a:lstStyle/>
          <a:p>
            <a:fld id="{C6330149-A8A8-4D33-A5A5-EA2A2BD2BE80}" type="slidenum">
              <a:rPr lang="en-IN" smtClean="0"/>
              <a:pPr/>
              <a:t>‹#›</a:t>
            </a:fld>
            <a:endParaRPr lang="en-IN"/>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985EC6-6E05-47BA-BC33-0F18A5CA8FF5}" type="datetimeFigureOut">
              <a:rPr lang="en-US" smtClean="0"/>
              <a:pPr/>
              <a:t>1/12/2023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6330149-A8A8-4D33-A5A5-EA2A2BD2BE80}" type="slidenum">
              <a:rPr lang="en-IN" smtClean="0"/>
              <a:pPr/>
              <a:t>‹#›</a:t>
            </a:fld>
            <a:endParaRPr lang="en-IN"/>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2E985EC6-6E05-47BA-BC33-0F18A5CA8FF5}" type="datetimeFigureOut">
              <a:rPr lang="en-US" smtClean="0"/>
              <a:pPr/>
              <a:t>1/12/2023</a:t>
            </a:fld>
            <a:endParaRPr lang="en-IN"/>
          </a:p>
        </p:txBody>
      </p:sp>
      <p:sp>
        <p:nvSpPr>
          <p:cNvPr id="6" name="Footer Placeholder 5"/>
          <p:cNvSpPr>
            <a:spLocks noGrp="1"/>
          </p:cNvSpPr>
          <p:nvPr>
            <p:ph type="ftr" sz="quarter" idx="11"/>
          </p:nvPr>
        </p:nvSpPr>
        <p:spPr>
          <a:xfrm>
            <a:off x="457200" y="6480969"/>
            <a:ext cx="4260056" cy="301752"/>
          </a:xfrm>
        </p:spPr>
        <p:txBody>
          <a:bodyPr/>
          <a:lstStyle/>
          <a:p>
            <a:endParaRPr lang="en-IN"/>
          </a:p>
        </p:txBody>
      </p:sp>
      <p:sp>
        <p:nvSpPr>
          <p:cNvPr id="7" name="Slide Number Placeholder 6"/>
          <p:cNvSpPr>
            <a:spLocks noGrp="1"/>
          </p:cNvSpPr>
          <p:nvPr>
            <p:ph type="sldNum" sz="quarter" idx="12"/>
          </p:nvPr>
        </p:nvSpPr>
        <p:spPr>
          <a:xfrm>
            <a:off x="7589520" y="6480969"/>
            <a:ext cx="502920" cy="301752"/>
          </a:xfrm>
        </p:spPr>
        <p:txBody>
          <a:bodyPr/>
          <a:lstStyle/>
          <a:p>
            <a:fld id="{C6330149-A8A8-4D33-A5A5-EA2A2BD2BE80}" type="slidenum">
              <a:rPr lang="en-IN" smtClean="0"/>
              <a:pPr/>
              <a:t>‹#›</a:t>
            </a:fld>
            <a:endParaRPr lang="en-IN"/>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2E985EC6-6E05-47BA-BC33-0F18A5CA8FF5}" type="datetimeFigureOut">
              <a:rPr lang="en-US" smtClean="0"/>
              <a:pPr/>
              <a:t>1/12/2023</a:t>
            </a:fld>
            <a:endParaRPr lang="en-IN"/>
          </a:p>
        </p:txBody>
      </p:sp>
      <p:sp>
        <p:nvSpPr>
          <p:cNvPr id="8" name="Footer Placeholder 7"/>
          <p:cNvSpPr>
            <a:spLocks noGrp="1"/>
          </p:cNvSpPr>
          <p:nvPr>
            <p:ph type="ftr" sz="quarter" idx="11"/>
          </p:nvPr>
        </p:nvSpPr>
        <p:spPr>
          <a:xfrm>
            <a:off x="457200" y="6480969"/>
            <a:ext cx="4261104" cy="301752"/>
          </a:xfrm>
        </p:spPr>
        <p:txBody>
          <a:bodyPr/>
          <a:lstStyle/>
          <a:p>
            <a:endParaRPr lang="en-IN"/>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C6330149-A8A8-4D33-A5A5-EA2A2BD2BE80}"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E985EC6-6E05-47BA-BC33-0F18A5CA8FF5}" type="datetimeFigureOut">
              <a:rPr lang="en-US" smtClean="0"/>
              <a:pPr/>
              <a:t>1/12/2023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6330149-A8A8-4D33-A5A5-EA2A2BD2BE80}" type="slidenum">
              <a:rPr lang="en-IN" smtClean="0"/>
              <a:pPr/>
              <a:t>‹#›</a:t>
            </a:fld>
            <a:endParaRPr lang="en-IN"/>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2E985EC6-6E05-47BA-BC33-0F18A5CA8FF5}" type="datetimeFigureOut">
              <a:rPr lang="en-US" smtClean="0"/>
              <a:pPr/>
              <a:t>1/12/2023</a:t>
            </a:fld>
            <a:endParaRPr lang="en-IN"/>
          </a:p>
        </p:txBody>
      </p:sp>
      <p:sp>
        <p:nvSpPr>
          <p:cNvPr id="3" name="Footer Placeholder 2"/>
          <p:cNvSpPr>
            <a:spLocks noGrp="1"/>
          </p:cNvSpPr>
          <p:nvPr>
            <p:ph type="ftr" sz="quarter" idx="11"/>
          </p:nvPr>
        </p:nvSpPr>
        <p:spPr>
          <a:xfrm>
            <a:off x="457200" y="6481890"/>
            <a:ext cx="4260056" cy="300831"/>
          </a:xfrm>
        </p:spPr>
        <p:txBody>
          <a:bodyPr/>
          <a:lstStyle/>
          <a:p>
            <a:endParaRPr lang="en-IN"/>
          </a:p>
        </p:txBody>
      </p:sp>
      <p:sp>
        <p:nvSpPr>
          <p:cNvPr id="4" name="Slide Number Placeholder 3"/>
          <p:cNvSpPr>
            <a:spLocks noGrp="1"/>
          </p:cNvSpPr>
          <p:nvPr>
            <p:ph type="sldNum" sz="quarter" idx="12"/>
          </p:nvPr>
        </p:nvSpPr>
        <p:spPr>
          <a:xfrm>
            <a:off x="7589520" y="6480969"/>
            <a:ext cx="502920" cy="301752"/>
          </a:xfrm>
        </p:spPr>
        <p:txBody>
          <a:bodyPr/>
          <a:lstStyle/>
          <a:p>
            <a:fld id="{C6330149-A8A8-4D33-A5A5-EA2A2BD2BE80}" type="slidenum">
              <a:rPr lang="en-IN" smtClean="0"/>
              <a:pPr/>
              <a:t>‹#›</a:t>
            </a:fld>
            <a:endParaRPr lang="en-IN"/>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2E985EC6-6E05-47BA-BC33-0F18A5CA8FF5}" type="datetimeFigureOut">
              <a:rPr lang="en-US" smtClean="0"/>
              <a:pPr/>
              <a:t>1/12/2023</a:t>
            </a:fld>
            <a:endParaRPr lang="en-IN"/>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IN"/>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C6330149-A8A8-4D33-A5A5-EA2A2BD2BE80}"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2E985EC6-6E05-47BA-BC33-0F18A5CA8FF5}" type="datetimeFigureOut">
              <a:rPr lang="en-US" smtClean="0"/>
              <a:pPr/>
              <a:t>1/12/2023</a:t>
            </a:fld>
            <a:endParaRPr lang="en-IN"/>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IN"/>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C6330149-A8A8-4D33-A5A5-EA2A2BD2BE80}"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985EC6-6E05-47BA-BC33-0F18A5CA8FF5}" type="datetimeFigureOut">
              <a:rPr lang="en-US" smtClean="0"/>
              <a:pPr/>
              <a:t>1/12/2023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330149-A8A8-4D33-A5A5-EA2A2BD2BE80}" type="slidenum">
              <a:rPr lang="en-IN" smtClean="0"/>
              <a:pPr/>
              <a:t>‹#›</a:t>
            </a:fld>
            <a:endParaRPr lang="en-IN"/>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985EC6-6E05-47BA-BC33-0F18A5CA8FF5}" type="datetimeFigureOut">
              <a:rPr lang="en-US" smtClean="0"/>
              <a:pPr/>
              <a:t>1/12/2023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330149-A8A8-4D33-A5A5-EA2A2BD2BE80}" type="slidenum">
              <a:rPr lang="en-IN" smtClean="0"/>
              <a:pPr/>
              <a:t>‹#›</a:t>
            </a:fld>
            <a:endParaRPr lang="en-IN"/>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2E985EC6-6E05-47BA-BC33-0F18A5CA8FF5}" type="datetimeFigureOut">
              <a:rPr lang="en-US" smtClean="0"/>
              <a:pPr/>
              <a:t>1/12/2023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330149-A8A8-4D33-A5A5-EA2A2BD2BE80}" type="slidenum">
              <a:rPr lang="en-IN" smtClean="0"/>
              <a:pPr/>
              <a:t>‹#›</a:t>
            </a:fld>
            <a:endParaRPr lang="en-IN"/>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985EC6-6E05-47BA-BC33-0F18A5CA8FF5}" type="datetimeFigureOut">
              <a:rPr lang="en-US" smtClean="0"/>
              <a:pPr/>
              <a:t>1/12/2023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330149-A8A8-4D33-A5A5-EA2A2BD2BE80}"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E985EC6-6E05-47BA-BC33-0F18A5CA8FF5}" type="datetimeFigureOut">
              <a:rPr lang="en-US" smtClean="0"/>
              <a:pPr/>
              <a:t>1/12/2023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a:xfrm>
            <a:off x="8156448" y="6422064"/>
            <a:ext cx="762000" cy="365125"/>
          </a:xfrm>
        </p:spPr>
        <p:txBody>
          <a:bodyPr/>
          <a:lstStyle/>
          <a:p>
            <a:fld id="{C6330149-A8A8-4D33-A5A5-EA2A2BD2BE80}" type="slidenum">
              <a:rPr lang="en-IN" smtClean="0"/>
              <a:pPr/>
              <a:t>‹#›</a:t>
            </a:fld>
            <a:endParaRPr lang="en-IN"/>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2E985EC6-6E05-47BA-BC33-0F18A5CA8FF5}" type="datetimeFigureOut">
              <a:rPr lang="en-US" smtClean="0"/>
              <a:pPr/>
              <a:t>1/12/2023</a:t>
            </a:fld>
            <a:endParaRPr lang="en-IN"/>
          </a:p>
        </p:txBody>
      </p:sp>
      <p:sp>
        <p:nvSpPr>
          <p:cNvPr id="91" name="Footer Placeholder 90"/>
          <p:cNvSpPr>
            <a:spLocks noGrp="1"/>
          </p:cNvSpPr>
          <p:nvPr>
            <p:ph type="ftr" sz="quarter" idx="11"/>
          </p:nvPr>
        </p:nvSpPr>
        <p:spPr/>
        <p:txBody>
          <a:bodyPr/>
          <a:lstStyle/>
          <a:p>
            <a:endParaRPr lang="en-IN"/>
          </a:p>
        </p:txBody>
      </p:sp>
      <p:sp>
        <p:nvSpPr>
          <p:cNvPr id="92" name="Slide Number Placeholder 91"/>
          <p:cNvSpPr>
            <a:spLocks noGrp="1"/>
          </p:cNvSpPr>
          <p:nvPr>
            <p:ph type="sldNum" sz="quarter" idx="12"/>
          </p:nvPr>
        </p:nvSpPr>
        <p:spPr/>
        <p:txBody>
          <a:bodyPr/>
          <a:lstStyle/>
          <a:p>
            <a:fld id="{C6330149-A8A8-4D33-A5A5-EA2A2BD2BE80}" type="slidenum">
              <a:rPr lang="en-IN" smtClean="0"/>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985EC6-6E05-47BA-BC33-0F18A5CA8FF5}" type="datetimeFigureOut">
              <a:rPr lang="en-US" smtClean="0"/>
              <a:pPr/>
              <a:t>1/12/2023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6330149-A8A8-4D33-A5A5-EA2A2BD2BE80}" type="slidenum">
              <a:rPr lang="en-IN" smtClean="0"/>
              <a:pPr/>
              <a:t>‹#›</a:t>
            </a:fld>
            <a:endParaRPr lang="en-IN"/>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985EC6-6E05-47BA-BC33-0F18A5CA8FF5}" type="datetimeFigureOut">
              <a:rPr lang="en-US" smtClean="0"/>
              <a:pPr/>
              <a:t>1/12/2023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6330149-A8A8-4D33-A5A5-EA2A2BD2BE80}" type="slidenum">
              <a:rPr lang="en-IN" smtClean="0"/>
              <a:pPr/>
              <a:t>‹#›</a:t>
            </a:fld>
            <a:endParaRPr lang="en-IN"/>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985EC6-6E05-47BA-BC33-0F18A5CA8FF5}" type="datetimeFigureOut">
              <a:rPr lang="en-US" smtClean="0"/>
              <a:pPr/>
              <a:t>1/12/2023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6330149-A8A8-4D33-A5A5-EA2A2BD2BE80}" type="slidenum">
              <a:rPr lang="en-IN" smtClean="0"/>
              <a:pPr/>
              <a:t>‹#›</a:t>
            </a:fld>
            <a:endParaRPr lang="en-IN"/>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985EC6-6E05-47BA-BC33-0F18A5CA8FF5}" type="datetimeFigureOut">
              <a:rPr lang="en-US" smtClean="0"/>
              <a:pPr/>
              <a:t>1/12/2023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6330149-A8A8-4D33-A5A5-EA2A2BD2BE80}" type="slidenum">
              <a:rPr lang="en-IN" smtClean="0"/>
              <a:pPr/>
              <a:t>‹#›</a:t>
            </a:fld>
            <a:endParaRPr lang="en-IN"/>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E985EC6-6E05-47BA-BC33-0F18A5CA8FF5}" type="datetimeFigureOut">
              <a:rPr lang="en-US" smtClean="0"/>
              <a:pPr/>
              <a:t>1/12/2023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6330149-A8A8-4D33-A5A5-EA2A2BD2BE80}" type="slidenum">
              <a:rPr lang="en-IN" smtClean="0"/>
              <a:pPr/>
              <a:t>‹#›</a:t>
            </a:fld>
            <a:endParaRPr lang="en-IN"/>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2E985EC6-6E05-47BA-BC33-0F18A5CA8FF5}" type="datetimeFigureOut">
              <a:rPr lang="en-US" smtClean="0"/>
              <a:pPr/>
              <a:t>1/12/2023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6330149-A8A8-4D33-A5A5-EA2A2BD2BE80}" type="slidenum">
              <a:rPr lang="en-IN" smtClean="0"/>
              <a:pPr/>
              <a:t>‹#›</a:t>
            </a:fld>
            <a:endParaRPr lang="en-IN"/>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985EC6-6E05-47BA-BC33-0F18A5CA8FF5}" type="datetimeFigureOut">
              <a:rPr lang="en-US" smtClean="0"/>
              <a:pPr/>
              <a:t>1/12/2023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330149-A8A8-4D33-A5A5-EA2A2BD2BE80}" type="slidenum">
              <a:rPr lang="en-IN" smtClean="0"/>
              <a:pPr/>
              <a:t>‹#›</a:t>
            </a:fld>
            <a:endParaRPr lang="en-IN"/>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985EC6-6E05-47BA-BC33-0F18A5CA8FF5}" type="datetimeFigureOut">
              <a:rPr lang="en-US" smtClean="0"/>
              <a:pPr/>
              <a:t>1/12/2023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330149-A8A8-4D33-A5A5-EA2A2BD2BE80}" type="slidenum">
              <a:rPr lang="en-IN" smtClean="0"/>
              <a:pPr/>
              <a:t>‹#›</a:t>
            </a:fld>
            <a:endParaRPr lang="en-IN"/>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2E985EC6-6E05-47BA-BC33-0F18A5CA8FF5}" type="datetimeFigureOut">
              <a:rPr lang="en-US" smtClean="0"/>
              <a:pPr/>
              <a:t>1/12/2023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330149-A8A8-4D33-A5A5-EA2A2BD2BE80}" type="slidenum">
              <a:rPr lang="en-IN" smtClean="0"/>
              <a:pPr/>
              <a:t>‹#›</a:t>
            </a:fld>
            <a:endParaRPr lang="en-IN"/>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2E985EC6-6E05-47BA-BC33-0F18A5CA8FF5}" type="datetimeFigureOut">
              <a:rPr lang="en-US" smtClean="0"/>
              <a:pPr/>
              <a:t>1/12/2023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6330149-A8A8-4D33-A5A5-EA2A2BD2BE80}" type="slidenum">
              <a:rPr lang="en-IN" smtClean="0"/>
              <a:pPr/>
              <a:t>‹#›</a:t>
            </a:fld>
            <a:endParaRPr lang="en-IN"/>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2E985EC6-6E05-47BA-BC33-0F18A5CA8FF5}" type="datetimeFigureOut">
              <a:rPr lang="en-US" smtClean="0"/>
              <a:pPr/>
              <a:t>1/12/2023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330149-A8A8-4D33-A5A5-EA2A2BD2BE80}" type="slidenum">
              <a:rPr lang="en-IN" smtClean="0"/>
              <a:pPr/>
              <a:t>‹#›</a:t>
            </a:fld>
            <a:endParaRPr lang="en-IN"/>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985EC6-6E05-47BA-BC33-0F18A5CA8FF5}" type="datetimeFigureOut">
              <a:rPr lang="en-US" smtClean="0"/>
              <a:pPr/>
              <a:t>1/12/2023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330149-A8A8-4D33-A5A5-EA2A2BD2BE80}" type="slidenum">
              <a:rPr lang="en-IN" smtClean="0"/>
              <a:pPr/>
              <a:t>‹#›</a:t>
            </a:fld>
            <a:endParaRPr lang="en-IN"/>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2E985EC6-6E05-47BA-BC33-0F18A5CA8FF5}" type="datetimeFigureOut">
              <a:rPr lang="en-US" smtClean="0"/>
              <a:pPr/>
              <a:t>1/12/2023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6330149-A8A8-4D33-A5A5-EA2A2BD2BE80}" type="slidenum">
              <a:rPr lang="en-IN" smtClean="0"/>
              <a:pPr/>
              <a:t>‹#›</a:t>
            </a:fld>
            <a:endParaRPr lang="en-IN"/>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E985EC6-6E05-47BA-BC33-0F18A5CA8FF5}" type="datetimeFigureOut">
              <a:rPr lang="en-US" smtClean="0"/>
              <a:pPr/>
              <a:t>1/12/2023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6330149-A8A8-4D33-A5A5-EA2A2BD2BE80}" type="slidenum">
              <a:rPr lang="en-IN" smtClean="0"/>
              <a:pPr/>
              <a:t>‹#›</a:t>
            </a:fld>
            <a:endParaRPr lang="en-IN"/>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E985EC6-6E05-47BA-BC33-0F18A5CA8FF5}" type="datetimeFigureOut">
              <a:rPr lang="en-US" smtClean="0"/>
              <a:pPr/>
              <a:t>1/12/2023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6330149-A8A8-4D33-A5A5-EA2A2BD2BE80}" type="slidenum">
              <a:rPr lang="en-IN" smtClean="0"/>
              <a:pPr/>
              <a:t>‹#›</a:t>
            </a:fld>
            <a:endParaRPr lang="en-IN"/>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985EC6-6E05-47BA-BC33-0F18A5CA8FF5}" type="datetimeFigureOut">
              <a:rPr lang="en-US" smtClean="0"/>
              <a:pPr/>
              <a:t>1/12/2023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6330149-A8A8-4D33-A5A5-EA2A2BD2BE80}" type="slidenum">
              <a:rPr lang="en-IN" smtClean="0"/>
              <a:pPr/>
              <a:t>‹#›</a:t>
            </a:fld>
            <a:endParaRPr lang="en-IN"/>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985EC6-6E05-47BA-BC33-0F18A5CA8FF5}" type="datetimeFigureOut">
              <a:rPr lang="en-US" smtClean="0"/>
              <a:pPr/>
              <a:t>1/12/2023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6330149-A8A8-4D33-A5A5-EA2A2BD2BE80}" type="slidenum">
              <a:rPr lang="en-IN" smtClean="0"/>
              <a:pPr/>
              <a:t>‹#›</a:t>
            </a:fld>
            <a:endParaRPr lang="en-IN"/>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985EC6-6E05-47BA-BC33-0F18A5CA8FF5}" type="datetimeFigureOut">
              <a:rPr lang="en-US" smtClean="0"/>
              <a:pPr/>
              <a:t>1/12/2023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6330149-A8A8-4D33-A5A5-EA2A2BD2BE80}" type="slidenum">
              <a:rPr lang="en-IN" smtClean="0"/>
              <a:pPr/>
              <a:t>‹#›</a:t>
            </a:fld>
            <a:endParaRPr lang="en-IN"/>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985EC6-6E05-47BA-BC33-0F18A5CA8FF5}" type="datetimeFigureOut">
              <a:rPr lang="en-US" smtClean="0"/>
              <a:pPr/>
              <a:t>1/12/2023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330149-A8A8-4D33-A5A5-EA2A2BD2BE80}" type="slidenum">
              <a:rPr lang="en-IN" smtClean="0"/>
              <a:pPr/>
              <a:t>‹#›</a:t>
            </a:fld>
            <a:endParaRPr lang="en-IN"/>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985EC6-6E05-47BA-BC33-0F18A5CA8FF5}" type="datetimeFigureOut">
              <a:rPr lang="en-US" smtClean="0"/>
              <a:pPr/>
              <a:t>1/12/2023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330149-A8A8-4D33-A5A5-EA2A2BD2BE80}"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1.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8.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2E985EC6-6E05-47BA-BC33-0F18A5CA8FF5}" type="datetimeFigureOut">
              <a:rPr lang="en-US" smtClean="0"/>
              <a:pPr/>
              <a:t>1/12/2023</a:t>
            </a:fld>
            <a:endParaRPr lang="en-IN"/>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IN"/>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C6330149-A8A8-4D33-A5A5-EA2A2BD2BE80}" type="slidenum">
              <a:rPr lang="en-IN" smtClean="0"/>
              <a:pPr/>
              <a:t>‹#›</a:t>
            </a:fld>
            <a:endParaRPr lang="en-IN"/>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2E985EC6-6E05-47BA-BC33-0F18A5CA8FF5}" type="datetimeFigureOut">
              <a:rPr lang="en-US" smtClean="0"/>
              <a:pPr/>
              <a:t>1/12/2023</a:t>
            </a:fld>
            <a:endParaRPr lang="en-IN"/>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IN"/>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C6330149-A8A8-4D33-A5A5-EA2A2BD2BE80}" type="slidenum">
              <a:rPr lang="en-IN" smtClean="0"/>
              <a:pPr/>
              <a:t>‹#›</a:t>
            </a:fld>
            <a:endParaRPr lang="en-IN"/>
          </a:p>
        </p:txBody>
      </p:sp>
    </p:spTree>
  </p:cSld>
  <p:clrMap bg1="dk1" tx1="lt1" bg2="dk2" tx2="lt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2E985EC6-6E05-47BA-BC33-0F18A5CA8FF5}" type="datetimeFigureOut">
              <a:rPr lang="en-US" smtClean="0"/>
              <a:pPr/>
              <a:t>1/12/2023</a:t>
            </a:fld>
            <a:endParaRPr lang="en-IN"/>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IN"/>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C6330149-A8A8-4D33-A5A5-EA2A2BD2BE80}"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2E985EC6-6E05-47BA-BC33-0F18A5CA8FF5}" type="datetimeFigureOut">
              <a:rPr lang="en-US" smtClean="0"/>
              <a:pPr/>
              <a:t>1/12/2023</a:t>
            </a:fld>
            <a:endParaRPr lang="en-IN"/>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IN"/>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C6330149-A8A8-4D33-A5A5-EA2A2BD2BE80}" type="slidenum">
              <a:rPr lang="en-IN" smtClean="0"/>
              <a:pPr/>
              <a:t>‹#›</a:t>
            </a:fld>
            <a:endParaRPr lang="en-IN"/>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2E985EC6-6E05-47BA-BC33-0F18A5CA8FF5}" type="datetimeFigureOut">
              <a:rPr lang="en-US" smtClean="0"/>
              <a:pPr/>
              <a:t>1/12/2023</a:t>
            </a:fld>
            <a:endParaRPr lang="en-IN"/>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IN"/>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C6330149-A8A8-4D33-A5A5-EA2A2BD2BE80}" type="slidenum">
              <a:rPr lang="en-IN" smtClean="0"/>
              <a:pPr/>
              <a:t>‹#›</a:t>
            </a:fld>
            <a:endParaRPr lang="en-IN"/>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2E985EC6-6E05-47BA-BC33-0F18A5CA8FF5}" type="datetimeFigureOut">
              <a:rPr lang="en-US" smtClean="0"/>
              <a:pPr/>
              <a:t>1/12/2023</a:t>
            </a:fld>
            <a:endParaRPr lang="en-IN"/>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IN"/>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330149-A8A8-4D33-A5A5-EA2A2BD2BE80}" type="slidenum">
              <a:rPr lang="en-IN" smtClean="0"/>
              <a:pPr/>
              <a:t>‹#›</a:t>
            </a:fld>
            <a:endParaRPr lang="en-IN"/>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2E985EC6-6E05-47BA-BC33-0F18A5CA8FF5}" type="datetimeFigureOut">
              <a:rPr lang="en-US" smtClean="0"/>
              <a:pPr/>
              <a:t>1/12/2023</a:t>
            </a:fld>
            <a:endParaRPr lang="en-IN"/>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IN"/>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C6330149-A8A8-4D33-A5A5-EA2A2BD2BE80}" type="slidenum">
              <a:rPr lang="en-IN" smtClean="0"/>
              <a:pPr/>
              <a:t>‹#›</a:t>
            </a:fld>
            <a:endParaRPr lang="en-IN"/>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2E985EC6-6E05-47BA-BC33-0F18A5CA8FF5}" type="datetimeFigureOut">
              <a:rPr lang="en-US" smtClean="0"/>
              <a:pPr/>
              <a:t>1/12/2023</a:t>
            </a:fld>
            <a:endParaRPr lang="en-IN"/>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IN"/>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C6330149-A8A8-4D33-A5A5-EA2A2BD2BE80}" type="slidenum">
              <a:rPr lang="en-IN" smtClean="0"/>
              <a:pPr/>
              <a:t>‹#›</a:t>
            </a:fld>
            <a:endParaRPr lang="en-IN"/>
          </a:p>
        </p:txBody>
      </p:sp>
    </p:spTree>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2E985EC6-6E05-47BA-BC33-0F18A5CA8FF5}" type="datetimeFigureOut">
              <a:rPr lang="en-US" smtClean="0"/>
              <a:pPr/>
              <a:t>1/12/2023</a:t>
            </a:fld>
            <a:endParaRPr lang="en-IN"/>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IN"/>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C6330149-A8A8-4D33-A5A5-EA2A2BD2BE80}" type="slidenum">
              <a:rPr lang="en-IN" smtClean="0"/>
              <a:pPr/>
              <a:t>‹#›</a:t>
            </a:fld>
            <a:endParaRPr lang="en-IN"/>
          </a:p>
        </p:txBody>
      </p:sp>
    </p:spTree>
  </p:cSld>
  <p:clrMap bg1="dk1" tx1="lt1" bg2="dk2"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2E985EC6-6E05-47BA-BC33-0F18A5CA8FF5}" type="datetimeFigureOut">
              <a:rPr lang="en-US" smtClean="0"/>
              <a:pPr/>
              <a:t>1/12/2023</a:t>
            </a:fld>
            <a:endParaRPr lang="en-IN"/>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IN"/>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C6330149-A8A8-4D33-A5A5-EA2A2BD2BE80}" type="slidenum">
              <a:rPr lang="en-IN" smtClean="0"/>
              <a:pPr/>
              <a:t>‹#›</a:t>
            </a:fld>
            <a:endParaRPr lang="en-IN"/>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2E985EC6-6E05-47BA-BC33-0F18A5CA8FF5}" type="datetimeFigureOut">
              <a:rPr lang="en-US" smtClean="0"/>
              <a:pPr/>
              <a:t>1/12/2023</a:t>
            </a:fld>
            <a:endParaRPr lang="en-IN"/>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IN"/>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C6330149-A8A8-4D33-A5A5-EA2A2BD2BE80}" type="slidenum">
              <a:rPr lang="en-IN" smtClean="0"/>
              <a:pPr/>
              <a:t>‹#›</a:t>
            </a:fld>
            <a:endParaRPr lang="en-IN"/>
          </a:p>
        </p:txBody>
      </p:sp>
    </p:spTree>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AutoShape 2" descr="Youth Computer Training Institute For Skill Development in Cooch Behar  Bazar - Best Computer Training Institutes in Cooch Behar - Justdia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53251" name="Picture 3"/>
          <p:cNvPicPr>
            <a:picLocks noChangeAspect="1" noChangeArrowheads="1"/>
          </p:cNvPicPr>
          <p:nvPr/>
        </p:nvPicPr>
        <p:blipFill>
          <a:blip r:embed="rId2"/>
          <a:srcRect/>
          <a:stretch>
            <a:fillRect/>
          </a:stretch>
        </p:blipFill>
        <p:spPr bwMode="auto">
          <a:xfrm>
            <a:off x="791066" y="642918"/>
            <a:ext cx="7710024" cy="5458107"/>
          </a:xfrm>
          <a:prstGeom prst="round2DiagRect">
            <a:avLst>
              <a:gd name="adj1" fmla="val 16667"/>
              <a:gd name="adj2" fmla="val 0"/>
            </a:avLst>
          </a:prstGeom>
          <a:ln w="88900" cap="sq">
            <a:solidFill>
              <a:srgbClr val="FF0000"/>
            </a:solidFill>
            <a:miter lim="800000"/>
          </a:ln>
          <a:effectLst>
            <a:outerShdw blurRad="254000" algn="tl" rotWithShape="0">
              <a:srgbClr val="000000">
                <a:alpha val="43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CERTIFICATE IN FINANCIAL ACCOUNTING SYSTEM(CFAS)</a:t>
            </a:r>
            <a:endParaRPr lang="en-IN" dirty="0"/>
          </a:p>
        </p:txBody>
      </p:sp>
      <p:sp>
        <p:nvSpPr>
          <p:cNvPr id="3" name="Content Placeholder 2"/>
          <p:cNvSpPr>
            <a:spLocks noGrp="1"/>
          </p:cNvSpPr>
          <p:nvPr>
            <p:ph idx="1"/>
          </p:nvPr>
        </p:nvSpPr>
        <p:spPr/>
        <p:txBody>
          <a:bodyPr/>
          <a:lstStyle/>
          <a:p>
            <a:pPr>
              <a:buNone/>
            </a:pPr>
            <a:r>
              <a:rPr lang="en-US" u="sng" dirty="0" smtClean="0"/>
              <a:t>DURATION:- 6 MONTHS</a:t>
            </a:r>
          </a:p>
          <a:p>
            <a:pPr>
              <a:buFont typeface="Wingdings" pitchFamily="2" charset="2"/>
              <a:buChar char="q"/>
            </a:pPr>
            <a:r>
              <a:rPr lang="en-US" dirty="0" smtClean="0"/>
              <a:t>FUNDAMENTALS OF COMPUTER</a:t>
            </a:r>
          </a:p>
          <a:p>
            <a:pPr>
              <a:buFont typeface="Wingdings" pitchFamily="2" charset="2"/>
              <a:buChar char="q"/>
            </a:pPr>
            <a:r>
              <a:rPr lang="en-US" dirty="0" smtClean="0"/>
              <a:t>OPERATING SYSTEM- WINDOWS VISTA</a:t>
            </a:r>
          </a:p>
          <a:p>
            <a:pPr>
              <a:buFont typeface="Wingdings" pitchFamily="2" charset="2"/>
              <a:buChar char="q"/>
            </a:pPr>
            <a:r>
              <a:rPr lang="en-US" dirty="0" smtClean="0"/>
              <a:t>MS-WORD 2010</a:t>
            </a:r>
          </a:p>
          <a:p>
            <a:pPr>
              <a:buFont typeface="Wingdings" pitchFamily="2" charset="2"/>
              <a:buChar char="q"/>
            </a:pPr>
            <a:r>
              <a:rPr lang="en-US" dirty="0" smtClean="0"/>
              <a:t>TWO FINANCIAL ACCOUNTING PAKAGES</a:t>
            </a:r>
            <a:endParaRPr lang="en-IN"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DIPLOMA IN FINANCIAL ACCOUNTING SYSTEM(DFAS)</a:t>
            </a:r>
            <a:endParaRPr lang="en-IN" dirty="0"/>
          </a:p>
        </p:txBody>
      </p:sp>
      <p:sp>
        <p:nvSpPr>
          <p:cNvPr id="3" name="Content Placeholder 2"/>
          <p:cNvSpPr>
            <a:spLocks noGrp="1"/>
          </p:cNvSpPr>
          <p:nvPr>
            <p:ph idx="1"/>
          </p:nvPr>
        </p:nvSpPr>
        <p:spPr/>
        <p:txBody>
          <a:bodyPr>
            <a:normAutofit fontScale="92500" lnSpcReduction="20000"/>
          </a:bodyPr>
          <a:lstStyle/>
          <a:p>
            <a:pPr>
              <a:buNone/>
            </a:pPr>
            <a:r>
              <a:rPr lang="en-US" u="sng" dirty="0" smtClean="0"/>
              <a:t>DURATION:- 12 MONTHS</a:t>
            </a:r>
          </a:p>
          <a:p>
            <a:pPr>
              <a:buNone/>
            </a:pPr>
            <a:r>
              <a:rPr lang="en-US" dirty="0" smtClean="0"/>
              <a:t>THE COURSE IS DIVIDED INTO TWO SEMESTERS OF 6 MONTH’S EACH. THE COURSE CONTENT, FEES &amp; OTHERS FOR THE 1</a:t>
            </a:r>
            <a:r>
              <a:rPr lang="en-US" baseline="30000" dirty="0" smtClean="0"/>
              <a:t>ST</a:t>
            </a:r>
            <a:r>
              <a:rPr lang="en-US" dirty="0" smtClean="0"/>
              <a:t> SEMESTER IS SAME AS IN CFAS.</a:t>
            </a:r>
          </a:p>
          <a:p>
            <a:pPr>
              <a:buNone/>
            </a:pPr>
            <a:r>
              <a:rPr lang="en-US" dirty="0" smtClean="0"/>
              <a:t>2</a:t>
            </a:r>
            <a:r>
              <a:rPr lang="en-US" baseline="30000" dirty="0" smtClean="0"/>
              <a:t>ND</a:t>
            </a:r>
            <a:r>
              <a:rPr lang="en-US" dirty="0" smtClean="0"/>
              <a:t>  SEMESTER:</a:t>
            </a:r>
          </a:p>
          <a:p>
            <a:pPr>
              <a:buFont typeface="Wingdings" pitchFamily="2" charset="2"/>
              <a:buChar char="q"/>
            </a:pPr>
            <a:r>
              <a:rPr lang="en-US" dirty="0" smtClean="0"/>
              <a:t>DATABASE MANAGEMENT SYSTEM WITH VISUAL FOXPRO</a:t>
            </a:r>
          </a:p>
          <a:p>
            <a:pPr>
              <a:buFont typeface="Wingdings" pitchFamily="2" charset="2"/>
              <a:buChar char="q"/>
            </a:pPr>
            <a:r>
              <a:rPr lang="en-US" dirty="0" smtClean="0"/>
              <a:t>MS POWEROINT 2010</a:t>
            </a:r>
          </a:p>
          <a:p>
            <a:pPr>
              <a:buFont typeface="Wingdings" pitchFamily="2" charset="2"/>
              <a:buChar char="q"/>
            </a:pPr>
            <a:r>
              <a:rPr lang="en-US" smtClean="0"/>
              <a:t>MS-EXCEL 2010 WITH PROJECT MANAGEMENT T</a:t>
            </a:r>
          </a:p>
          <a:p>
            <a:pPr>
              <a:buFont typeface="Wingdings" pitchFamily="2" charset="2"/>
              <a:buChar char="q"/>
            </a:pPr>
            <a:endParaRPr lang="en-US" smtClean="0"/>
          </a:p>
          <a:p>
            <a:pPr>
              <a:buNone/>
            </a:pPr>
            <a:endParaRPr lang="en-IN"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ADVANCE DIPLOMA IN FINANCIAL ACCOUNTING SYSTEMS(ADFAS)</a:t>
            </a:r>
            <a:endParaRPr lang="en-IN" dirty="0"/>
          </a:p>
        </p:txBody>
      </p:sp>
      <p:sp>
        <p:nvSpPr>
          <p:cNvPr id="3" name="Content Placeholder 2"/>
          <p:cNvSpPr>
            <a:spLocks noGrp="1"/>
          </p:cNvSpPr>
          <p:nvPr>
            <p:ph idx="1"/>
          </p:nvPr>
        </p:nvSpPr>
        <p:spPr/>
        <p:txBody>
          <a:bodyPr>
            <a:normAutofit fontScale="77500" lnSpcReduction="20000"/>
          </a:bodyPr>
          <a:lstStyle/>
          <a:p>
            <a:pPr>
              <a:buNone/>
            </a:pPr>
            <a:r>
              <a:rPr lang="en-US" u="sng" dirty="0" smtClean="0"/>
              <a:t>DURATION: 6 MONTHS AFTER DFAS</a:t>
            </a:r>
            <a:r>
              <a:rPr lang="en-US" dirty="0" smtClean="0"/>
              <a:t>. </a:t>
            </a:r>
          </a:p>
          <a:p>
            <a:pPr>
              <a:buNone/>
            </a:pPr>
            <a:r>
              <a:rPr lang="en-US" dirty="0" smtClean="0"/>
              <a:t>THIS COURSE IS AN EXTENSION TO THE ONE YEAR DFAS COURSE &amp; ONLY THE STUDENTS PASSING OUT OF DFAS FROM YOUTH COMPUTER TRAINING CENTRES MAY APPLY FOR THIS COURSE.</a:t>
            </a:r>
          </a:p>
          <a:p>
            <a:pPr>
              <a:buNone/>
            </a:pPr>
            <a:r>
              <a:rPr lang="en-US" dirty="0" smtClean="0"/>
              <a:t>1</a:t>
            </a:r>
            <a:r>
              <a:rPr lang="en-US" baseline="30000" dirty="0" smtClean="0"/>
              <a:t>ST</a:t>
            </a:r>
            <a:r>
              <a:rPr lang="en-US" dirty="0" smtClean="0"/>
              <a:t> SEMESTER : SAME AS CFAS</a:t>
            </a:r>
          </a:p>
          <a:p>
            <a:pPr>
              <a:buNone/>
            </a:pPr>
            <a:r>
              <a:rPr lang="en-US" dirty="0" smtClean="0"/>
              <a:t>2</a:t>
            </a:r>
            <a:r>
              <a:rPr lang="en-US" baseline="30000" dirty="0" smtClean="0"/>
              <a:t>ND</a:t>
            </a:r>
            <a:r>
              <a:rPr lang="en-US" dirty="0" smtClean="0"/>
              <a:t> SEMESTER: SAME AS DFAS</a:t>
            </a:r>
          </a:p>
          <a:p>
            <a:pPr>
              <a:buNone/>
            </a:pPr>
            <a:r>
              <a:rPr lang="en-US" dirty="0" smtClean="0"/>
              <a:t>3</a:t>
            </a:r>
            <a:r>
              <a:rPr lang="en-US" baseline="30000" dirty="0" smtClean="0"/>
              <a:t>RD</a:t>
            </a:r>
            <a:r>
              <a:rPr lang="en-US" dirty="0" smtClean="0"/>
              <a:t> SEMESTER:</a:t>
            </a:r>
          </a:p>
          <a:p>
            <a:pPr>
              <a:buFont typeface="Wingdings" pitchFamily="2" charset="2"/>
              <a:buChar char="q"/>
            </a:pPr>
            <a:r>
              <a:rPr lang="en-US" dirty="0" smtClean="0"/>
              <a:t>PAYROLL SYSTEM</a:t>
            </a:r>
          </a:p>
          <a:p>
            <a:pPr>
              <a:buFont typeface="Wingdings" pitchFamily="2" charset="2"/>
              <a:buChar char="q"/>
            </a:pPr>
            <a:r>
              <a:rPr lang="en-US" dirty="0" smtClean="0"/>
              <a:t>TAXATION SOFTWARE</a:t>
            </a:r>
          </a:p>
          <a:p>
            <a:pPr>
              <a:buFont typeface="Wingdings" pitchFamily="2" charset="2"/>
              <a:buChar char="q"/>
            </a:pPr>
            <a:r>
              <a:rPr lang="en-US" dirty="0" smtClean="0"/>
              <a:t>TDS &amp; E-RETURN PREPARATION SOFTWARE</a:t>
            </a:r>
          </a:p>
          <a:p>
            <a:pPr>
              <a:buFont typeface="Wingdings" pitchFamily="2" charset="2"/>
              <a:buChar char="q"/>
            </a:pPr>
            <a:r>
              <a:rPr lang="en-US" dirty="0" smtClean="0"/>
              <a:t>ADVANCED FINANCIAL MANAGEMENT WITH FA PACKAGES</a:t>
            </a:r>
          </a:p>
          <a:p>
            <a:pPr>
              <a:buFont typeface="Wingdings" pitchFamily="2" charset="2"/>
              <a:buChar char="q"/>
            </a:pPr>
            <a:endParaRPr lang="en-US" dirty="0" smtClean="0"/>
          </a:p>
          <a:p>
            <a:pPr>
              <a:buNone/>
            </a:pPr>
            <a:endParaRPr lang="en-US" dirty="0" smtClean="0"/>
          </a:p>
          <a:p>
            <a:pPr>
              <a:buNone/>
            </a:pPr>
            <a:endParaRPr lang="en-IN"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CERTIFICATE IN DESK TOP PUBLISHING (CDTP)</a:t>
            </a:r>
            <a:endParaRPr lang="en-IN" dirty="0"/>
          </a:p>
        </p:txBody>
      </p:sp>
      <p:sp>
        <p:nvSpPr>
          <p:cNvPr id="3" name="Content Placeholder 2"/>
          <p:cNvSpPr>
            <a:spLocks noGrp="1"/>
          </p:cNvSpPr>
          <p:nvPr>
            <p:ph idx="1"/>
          </p:nvPr>
        </p:nvSpPr>
        <p:spPr/>
        <p:txBody>
          <a:bodyPr/>
          <a:lstStyle/>
          <a:p>
            <a:pPr>
              <a:buNone/>
            </a:pPr>
            <a:r>
              <a:rPr lang="en-US" u="sng" dirty="0" smtClean="0"/>
              <a:t>DURATION: 6 MONTHS</a:t>
            </a:r>
          </a:p>
          <a:p>
            <a:pPr>
              <a:buFont typeface="Wingdings" pitchFamily="2" charset="2"/>
              <a:buChar char="q"/>
            </a:pPr>
            <a:r>
              <a:rPr lang="en-US" dirty="0" smtClean="0"/>
              <a:t>FUNDAMENTALS OF COMPUTER</a:t>
            </a:r>
          </a:p>
          <a:p>
            <a:pPr>
              <a:buFont typeface="Wingdings" pitchFamily="2" charset="2"/>
              <a:buChar char="q"/>
            </a:pPr>
            <a:r>
              <a:rPr lang="en-US" dirty="0" smtClean="0"/>
              <a:t>OPERATING SYSTEMS-WINDOWS VISTA</a:t>
            </a:r>
          </a:p>
          <a:p>
            <a:pPr>
              <a:buFont typeface="Wingdings" pitchFamily="2" charset="2"/>
              <a:buChar char="q"/>
            </a:pPr>
            <a:r>
              <a:rPr lang="en-US" dirty="0" smtClean="0"/>
              <a:t>MS-WORD 2010</a:t>
            </a:r>
          </a:p>
          <a:p>
            <a:pPr>
              <a:buFont typeface="Wingdings" pitchFamily="2" charset="2"/>
              <a:buChar char="q"/>
            </a:pPr>
            <a:r>
              <a:rPr lang="en-US" dirty="0" smtClean="0"/>
              <a:t>ADOBE PAGEMAKER</a:t>
            </a:r>
          </a:p>
          <a:p>
            <a:pPr>
              <a:buFont typeface="Wingdings" pitchFamily="2" charset="2"/>
              <a:buChar char="q"/>
            </a:pPr>
            <a:r>
              <a:rPr lang="en-US" dirty="0" smtClean="0"/>
              <a:t>COREL DRAW X5</a:t>
            </a:r>
          </a:p>
          <a:p>
            <a:pPr>
              <a:buFont typeface="Wingdings" pitchFamily="2" charset="2"/>
              <a:buChar char="q"/>
            </a:pPr>
            <a:r>
              <a:rPr lang="en-US" dirty="0" smtClean="0"/>
              <a:t>USING BENGALI FONTS IN PUBLICATIONS</a:t>
            </a:r>
            <a:endParaRPr lang="en-IN"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DIPLOMA IN DESKTOP PUBLISHING (DDTP)</a:t>
            </a:r>
            <a:endParaRPr lang="en-IN" dirty="0"/>
          </a:p>
        </p:txBody>
      </p:sp>
      <p:sp>
        <p:nvSpPr>
          <p:cNvPr id="3" name="Content Placeholder 2"/>
          <p:cNvSpPr>
            <a:spLocks noGrp="1"/>
          </p:cNvSpPr>
          <p:nvPr>
            <p:ph idx="1"/>
          </p:nvPr>
        </p:nvSpPr>
        <p:spPr/>
        <p:txBody>
          <a:bodyPr>
            <a:normAutofit fontScale="77500" lnSpcReduction="20000"/>
          </a:bodyPr>
          <a:lstStyle/>
          <a:p>
            <a:pPr>
              <a:buNone/>
            </a:pPr>
            <a:r>
              <a:rPr lang="en-US" u="sng" dirty="0" smtClean="0"/>
              <a:t>DURATION:12 MONTHS</a:t>
            </a:r>
          </a:p>
          <a:p>
            <a:pPr>
              <a:buNone/>
            </a:pPr>
            <a:r>
              <a:rPr lang="en-US" dirty="0" smtClean="0"/>
              <a:t>THE COURSE IS DIVIDED INTO TWO SEMESTERS OF 6 MONTH’S EACH. THE COURSE CONTENT,  FEES &amp; OTHERS FOR THE 1</a:t>
            </a:r>
            <a:r>
              <a:rPr lang="en-US" baseline="30000" dirty="0" smtClean="0"/>
              <a:t>ST</a:t>
            </a:r>
            <a:r>
              <a:rPr lang="en-US" dirty="0" smtClean="0"/>
              <a:t> SEMESTER IS SAME AS IN CDTP.</a:t>
            </a:r>
          </a:p>
          <a:p>
            <a:pPr>
              <a:buNone/>
            </a:pPr>
            <a:r>
              <a:rPr lang="en-US" dirty="0" smtClean="0"/>
              <a:t>2</a:t>
            </a:r>
            <a:r>
              <a:rPr lang="en-US" baseline="30000" dirty="0" smtClean="0"/>
              <a:t>ND</a:t>
            </a:r>
            <a:r>
              <a:rPr lang="en-US" dirty="0" smtClean="0"/>
              <a:t>  SEMESTER:</a:t>
            </a:r>
          </a:p>
          <a:p>
            <a:pPr>
              <a:buFont typeface="Wingdings" pitchFamily="2" charset="2"/>
              <a:buChar char="q"/>
            </a:pPr>
            <a:r>
              <a:rPr lang="en-US" dirty="0" smtClean="0"/>
              <a:t>SCANNING &amp; EDITING IMAGES FOR PUBLICATIONS</a:t>
            </a:r>
          </a:p>
          <a:p>
            <a:pPr>
              <a:buFont typeface="Wingdings" pitchFamily="2" charset="2"/>
              <a:buChar char="q"/>
            </a:pPr>
            <a:r>
              <a:rPr lang="en-US" dirty="0" smtClean="0"/>
              <a:t>ADOBE PHOTOSHOP</a:t>
            </a:r>
          </a:p>
          <a:p>
            <a:pPr>
              <a:buFont typeface="Wingdings" pitchFamily="2" charset="2"/>
              <a:buChar char="q"/>
            </a:pPr>
            <a:r>
              <a:rPr lang="en-US" dirty="0" smtClean="0"/>
              <a:t>FREEHAND</a:t>
            </a:r>
          </a:p>
          <a:p>
            <a:pPr>
              <a:buFont typeface="Wingdings" pitchFamily="2" charset="2"/>
              <a:buChar char="q"/>
            </a:pPr>
            <a:r>
              <a:rPr lang="en-US" dirty="0" smtClean="0"/>
              <a:t>FLASH</a:t>
            </a:r>
          </a:p>
          <a:p>
            <a:pPr>
              <a:buFont typeface="Wingdings" pitchFamily="2" charset="2"/>
              <a:buChar char="q"/>
            </a:pPr>
            <a:r>
              <a:rPr lang="en-US" dirty="0" smtClean="0"/>
              <a:t>HANDLING SCANNER</a:t>
            </a:r>
          </a:p>
          <a:p>
            <a:pPr>
              <a:buFont typeface="Wingdings" pitchFamily="2" charset="2"/>
              <a:buChar char="q"/>
            </a:pPr>
            <a:r>
              <a:rPr lang="en-US" dirty="0" smtClean="0"/>
              <a:t>INTERNET &amp; E-MAIL</a:t>
            </a:r>
          </a:p>
          <a:p>
            <a:pPr>
              <a:buFont typeface="Wingdings" pitchFamily="2" charset="2"/>
              <a:buChar char="q"/>
            </a:pPr>
            <a:endParaRPr lang="en-IN"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ADVANCE DIPLOMA IN DESKTOP PUBLISHING (ADDTP)</a:t>
            </a:r>
            <a:endParaRPr lang="en-IN" dirty="0"/>
          </a:p>
        </p:txBody>
      </p:sp>
      <p:sp>
        <p:nvSpPr>
          <p:cNvPr id="3" name="Content Placeholder 2"/>
          <p:cNvSpPr>
            <a:spLocks noGrp="1"/>
          </p:cNvSpPr>
          <p:nvPr>
            <p:ph idx="1"/>
          </p:nvPr>
        </p:nvSpPr>
        <p:spPr/>
        <p:txBody>
          <a:bodyPr>
            <a:normAutofit fontScale="77500" lnSpcReduction="20000"/>
          </a:bodyPr>
          <a:lstStyle/>
          <a:p>
            <a:pPr>
              <a:buNone/>
            </a:pPr>
            <a:r>
              <a:rPr lang="en-US" dirty="0" smtClean="0"/>
              <a:t>DURATION: 6 MONTHS AFTER DDTP</a:t>
            </a:r>
          </a:p>
          <a:p>
            <a:pPr>
              <a:buNone/>
            </a:pPr>
            <a:r>
              <a:rPr lang="en-US" dirty="0" smtClean="0"/>
              <a:t>THIS COURSE IS AN EXTENSION TO THE ONE YEAR DDTP COURSE &amp; ONLY THE STUDENTS PASSING OUT OF DDTP FROM YOUTH COMPUTER TRAINING CENTRES MAY APPLY FOR THIS COURSE.</a:t>
            </a:r>
          </a:p>
          <a:p>
            <a:pPr>
              <a:buNone/>
            </a:pPr>
            <a:r>
              <a:rPr lang="en-US" dirty="0" smtClean="0"/>
              <a:t>1</a:t>
            </a:r>
            <a:r>
              <a:rPr lang="en-US" baseline="30000" dirty="0" smtClean="0"/>
              <a:t>ST</a:t>
            </a:r>
            <a:r>
              <a:rPr lang="en-US" dirty="0" smtClean="0"/>
              <a:t> SEMESTER: SAME AS CDTP</a:t>
            </a:r>
          </a:p>
          <a:p>
            <a:pPr>
              <a:buNone/>
            </a:pPr>
            <a:r>
              <a:rPr lang="en-US" dirty="0" smtClean="0"/>
              <a:t>2</a:t>
            </a:r>
            <a:r>
              <a:rPr lang="en-US" baseline="30000" dirty="0" smtClean="0"/>
              <a:t>ND</a:t>
            </a:r>
            <a:r>
              <a:rPr lang="en-US" dirty="0" smtClean="0"/>
              <a:t> SEMESTER: SAME AS 2</a:t>
            </a:r>
            <a:r>
              <a:rPr lang="en-US" baseline="30000" dirty="0" smtClean="0"/>
              <a:t>ND</a:t>
            </a:r>
            <a:r>
              <a:rPr lang="en-US" dirty="0" smtClean="0"/>
              <a:t> SEMESTER DDTP</a:t>
            </a:r>
          </a:p>
          <a:p>
            <a:pPr>
              <a:buNone/>
            </a:pPr>
            <a:r>
              <a:rPr lang="en-US" dirty="0" smtClean="0"/>
              <a:t>3</a:t>
            </a:r>
            <a:r>
              <a:rPr lang="en-US" baseline="30000" dirty="0" smtClean="0"/>
              <a:t>RD</a:t>
            </a:r>
            <a:r>
              <a:rPr lang="en-US" dirty="0" smtClean="0"/>
              <a:t> SEMESTER:</a:t>
            </a:r>
          </a:p>
          <a:p>
            <a:pPr>
              <a:buFont typeface="Wingdings" pitchFamily="2" charset="2"/>
              <a:buChar char="q"/>
            </a:pPr>
            <a:r>
              <a:rPr lang="en-US" dirty="0" smtClean="0"/>
              <a:t>ADOBE ILLUSTRATOR</a:t>
            </a:r>
          </a:p>
          <a:p>
            <a:pPr>
              <a:buFont typeface="Wingdings" pitchFamily="2" charset="2"/>
              <a:buChar char="q"/>
            </a:pPr>
            <a:r>
              <a:rPr lang="en-US" dirty="0" smtClean="0"/>
              <a:t>ADOBE INDESIGN</a:t>
            </a:r>
          </a:p>
          <a:p>
            <a:pPr>
              <a:buFont typeface="Wingdings" pitchFamily="2" charset="2"/>
              <a:buChar char="q"/>
            </a:pPr>
            <a:r>
              <a:rPr lang="en-US" dirty="0" smtClean="0"/>
              <a:t>BASIC OF WEB-DESINGNING, WITH FLASH/DREAMWEAVER</a:t>
            </a:r>
            <a:endParaRPr lang="en-IN"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CERTIFICATE IN COMPUTER HARDWARE MAINTENANCE (CCHM)</a:t>
            </a:r>
            <a:endParaRPr lang="en-IN" dirty="0"/>
          </a:p>
        </p:txBody>
      </p:sp>
      <p:sp>
        <p:nvSpPr>
          <p:cNvPr id="3" name="Content Placeholder 2"/>
          <p:cNvSpPr>
            <a:spLocks noGrp="1"/>
          </p:cNvSpPr>
          <p:nvPr>
            <p:ph idx="1"/>
          </p:nvPr>
        </p:nvSpPr>
        <p:spPr/>
        <p:txBody>
          <a:bodyPr>
            <a:normAutofit fontScale="92500" lnSpcReduction="10000"/>
          </a:bodyPr>
          <a:lstStyle/>
          <a:p>
            <a:pPr>
              <a:buNone/>
            </a:pPr>
            <a:r>
              <a:rPr lang="en-US" u="sng" dirty="0" smtClean="0"/>
              <a:t>DURATION: 6 MONTHS</a:t>
            </a:r>
          </a:p>
          <a:p>
            <a:pPr>
              <a:buFont typeface="Wingdings" pitchFamily="2" charset="2"/>
              <a:buChar char="q"/>
            </a:pPr>
            <a:r>
              <a:rPr lang="en-US" dirty="0" smtClean="0"/>
              <a:t>BASIC ELECTRONICS</a:t>
            </a:r>
          </a:p>
          <a:p>
            <a:pPr>
              <a:buFont typeface="Wingdings" pitchFamily="2" charset="2"/>
              <a:buChar char="q"/>
            </a:pPr>
            <a:r>
              <a:rPr lang="en-US" dirty="0" smtClean="0"/>
              <a:t>DIGITAL ELECTRONICS</a:t>
            </a:r>
          </a:p>
          <a:p>
            <a:pPr>
              <a:buFont typeface="Wingdings" pitchFamily="2" charset="2"/>
              <a:buChar char="q"/>
            </a:pPr>
            <a:r>
              <a:rPr lang="en-US" dirty="0" smtClean="0"/>
              <a:t>BASIC HARDWARE THEORY</a:t>
            </a:r>
          </a:p>
          <a:p>
            <a:pPr>
              <a:buFont typeface="Wingdings" pitchFamily="2" charset="2"/>
              <a:buChar char="q"/>
            </a:pPr>
            <a:r>
              <a:rPr lang="en-US" dirty="0" smtClean="0"/>
              <a:t>CONSTRUCTION &amp; FUNCTIONING OF DIFFERENT PERSONAL COMPUTER PARTS ( MONITOR, MOTHERBOARD, HARD DISK, CD-ROM ETC.)</a:t>
            </a:r>
          </a:p>
          <a:p>
            <a:pPr>
              <a:buFont typeface="Wingdings" pitchFamily="2" charset="2"/>
              <a:buChar char="q"/>
            </a:pPr>
            <a:r>
              <a:rPr lang="en-US" dirty="0" smtClean="0"/>
              <a:t>SOFTWARE INSTALLATION</a:t>
            </a:r>
          </a:p>
          <a:p>
            <a:pPr>
              <a:buFont typeface="Wingdings" pitchFamily="2" charset="2"/>
              <a:buChar char="q"/>
            </a:pPr>
            <a:r>
              <a:rPr lang="en-US" dirty="0" smtClean="0"/>
              <a:t>TROUBLESHOOTING</a:t>
            </a:r>
            <a:endParaRPr lang="en-IN"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DIPLOMA IN COMPUTER HARDWARE MAINTENANCE (DCHM)</a:t>
            </a:r>
            <a:endParaRPr lang="en-IN" dirty="0"/>
          </a:p>
        </p:txBody>
      </p:sp>
      <p:sp>
        <p:nvSpPr>
          <p:cNvPr id="3" name="Content Placeholder 2"/>
          <p:cNvSpPr>
            <a:spLocks noGrp="1"/>
          </p:cNvSpPr>
          <p:nvPr>
            <p:ph idx="1"/>
          </p:nvPr>
        </p:nvSpPr>
        <p:spPr/>
        <p:txBody>
          <a:bodyPr>
            <a:normAutofit fontScale="70000" lnSpcReduction="20000"/>
          </a:bodyPr>
          <a:lstStyle/>
          <a:p>
            <a:pPr>
              <a:buNone/>
            </a:pPr>
            <a:r>
              <a:rPr lang="en-US" u="sng" dirty="0" smtClean="0"/>
              <a:t>DURATION :12 MONTHS</a:t>
            </a:r>
          </a:p>
          <a:p>
            <a:pPr>
              <a:buNone/>
            </a:pPr>
            <a:r>
              <a:rPr lang="en-US" dirty="0" smtClean="0"/>
              <a:t>THE COURSE IS DIVIDED INTO TWO SEMESTERS OF 6 MONTHS EACH. THE COURSE CONTENT , FEES &amp; OTHERS FOR THE 1</a:t>
            </a:r>
            <a:r>
              <a:rPr lang="en-US" baseline="30000" dirty="0" smtClean="0"/>
              <a:t>ST</a:t>
            </a:r>
            <a:r>
              <a:rPr lang="en-US" dirty="0" smtClean="0"/>
              <a:t> SEMESTER IS SAME AS IN CCHM.</a:t>
            </a:r>
          </a:p>
          <a:p>
            <a:pPr>
              <a:buNone/>
            </a:pPr>
            <a:r>
              <a:rPr lang="en-US" dirty="0" smtClean="0"/>
              <a:t>2</a:t>
            </a:r>
            <a:r>
              <a:rPr lang="en-US" baseline="30000" dirty="0" smtClean="0"/>
              <a:t>ND</a:t>
            </a:r>
            <a:r>
              <a:rPr lang="en-US" dirty="0" smtClean="0"/>
              <a:t> SEMESTER:</a:t>
            </a:r>
          </a:p>
          <a:p>
            <a:pPr>
              <a:buFont typeface="Wingdings" pitchFamily="2" charset="2"/>
              <a:buChar char="q"/>
            </a:pPr>
            <a:r>
              <a:rPr lang="en-US" dirty="0" smtClean="0"/>
              <a:t>BASIC NETWORKING THEORY</a:t>
            </a:r>
          </a:p>
          <a:p>
            <a:pPr>
              <a:buFont typeface="Wingdings" pitchFamily="2" charset="2"/>
              <a:buChar char="q"/>
            </a:pPr>
            <a:r>
              <a:rPr lang="en-US" dirty="0" smtClean="0"/>
              <a:t>NETWORK PROTOCOLS &amp; TOPOLOGICS</a:t>
            </a:r>
          </a:p>
          <a:p>
            <a:pPr>
              <a:buFont typeface="Wingdings" pitchFamily="2" charset="2"/>
              <a:buChar char="q"/>
            </a:pPr>
            <a:r>
              <a:rPr lang="en-US" dirty="0" smtClean="0"/>
              <a:t>CABLING</a:t>
            </a:r>
          </a:p>
          <a:p>
            <a:pPr>
              <a:buFont typeface="Wingdings" pitchFamily="2" charset="2"/>
              <a:buChar char="q"/>
            </a:pPr>
            <a:r>
              <a:rPr lang="en-US" dirty="0" smtClean="0"/>
              <a:t>PEER TO PEER NETWORKS</a:t>
            </a:r>
          </a:p>
          <a:p>
            <a:pPr>
              <a:buFont typeface="Wingdings" pitchFamily="2" charset="2"/>
              <a:buChar char="q"/>
            </a:pPr>
            <a:r>
              <a:rPr lang="en-US" dirty="0" smtClean="0"/>
              <a:t>CLIENT- SERVER NETWORKING</a:t>
            </a:r>
          </a:p>
          <a:p>
            <a:pPr>
              <a:buFont typeface="Wingdings" pitchFamily="2" charset="2"/>
              <a:buChar char="q"/>
            </a:pPr>
            <a:r>
              <a:rPr lang="en-US" dirty="0" smtClean="0"/>
              <a:t>SETTING UP INTERNET</a:t>
            </a:r>
          </a:p>
          <a:p>
            <a:pPr>
              <a:buFont typeface="Wingdings" pitchFamily="2" charset="2"/>
              <a:buChar char="q"/>
            </a:pPr>
            <a:r>
              <a:rPr lang="en-US" dirty="0" smtClean="0"/>
              <a:t>PROXY SERVER SETUP</a:t>
            </a:r>
          </a:p>
          <a:p>
            <a:pPr>
              <a:buFont typeface="Wingdings" pitchFamily="2" charset="2"/>
              <a:buChar char="q"/>
            </a:pPr>
            <a:r>
              <a:rPr lang="en-US" dirty="0" smtClean="0"/>
              <a:t>NETWORK SETUP WITH WINDOWS NT</a:t>
            </a:r>
          </a:p>
          <a:p>
            <a:pPr>
              <a:buNone/>
            </a:pPr>
            <a:endParaRPr lang="en-IN"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CERTIFICATE IN CLIENT SERVER TECHNOLOGY(CCST)</a:t>
            </a:r>
            <a:endParaRPr lang="en-IN" dirty="0"/>
          </a:p>
        </p:txBody>
      </p:sp>
      <p:sp>
        <p:nvSpPr>
          <p:cNvPr id="3" name="Content Placeholder 2"/>
          <p:cNvSpPr>
            <a:spLocks noGrp="1"/>
          </p:cNvSpPr>
          <p:nvPr>
            <p:ph idx="1"/>
          </p:nvPr>
        </p:nvSpPr>
        <p:spPr/>
        <p:txBody>
          <a:bodyPr/>
          <a:lstStyle/>
          <a:p>
            <a:pPr>
              <a:buNone/>
            </a:pPr>
            <a:r>
              <a:rPr lang="en-US" u="sng" dirty="0" smtClean="0"/>
              <a:t>DURATION: 6 MONTHS</a:t>
            </a:r>
          </a:p>
          <a:p>
            <a:pPr>
              <a:buFont typeface="Wingdings" pitchFamily="2" charset="2"/>
              <a:buChar char="q"/>
            </a:pPr>
            <a:r>
              <a:rPr lang="en-US" dirty="0" smtClean="0"/>
              <a:t>WINDOWS NT</a:t>
            </a:r>
          </a:p>
          <a:p>
            <a:pPr>
              <a:buFont typeface="Wingdings" pitchFamily="2" charset="2"/>
              <a:buChar char="q"/>
            </a:pPr>
            <a:r>
              <a:rPr lang="en-US" dirty="0" smtClean="0"/>
              <a:t>SQL SERVER /ORACLE</a:t>
            </a:r>
          </a:p>
          <a:p>
            <a:pPr>
              <a:buFont typeface="Wingdings" pitchFamily="2" charset="2"/>
              <a:buChar char="q"/>
            </a:pPr>
            <a:r>
              <a:rPr lang="en-US" dirty="0" smtClean="0"/>
              <a:t>REAL LIFE PROJECT ON ORACLE</a:t>
            </a:r>
          </a:p>
          <a:p>
            <a:pPr>
              <a:buFont typeface="Wingdings" pitchFamily="2" charset="2"/>
              <a:buChar char="q"/>
            </a:pPr>
            <a:r>
              <a:rPr lang="en-US" dirty="0" smtClean="0"/>
              <a:t>INTERNET &amp; EMAIL</a:t>
            </a:r>
            <a:endParaRPr lang="en-IN"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CERTIFICATE IN WEB DESIGNING(CWD)</a:t>
            </a:r>
            <a:endParaRPr lang="en-IN" dirty="0"/>
          </a:p>
        </p:txBody>
      </p:sp>
      <p:sp>
        <p:nvSpPr>
          <p:cNvPr id="3" name="Content Placeholder 2"/>
          <p:cNvSpPr>
            <a:spLocks noGrp="1"/>
          </p:cNvSpPr>
          <p:nvPr>
            <p:ph idx="1"/>
          </p:nvPr>
        </p:nvSpPr>
        <p:spPr/>
        <p:txBody>
          <a:bodyPr>
            <a:normAutofit fontScale="85000" lnSpcReduction="20000"/>
          </a:bodyPr>
          <a:lstStyle/>
          <a:p>
            <a:pPr>
              <a:buNone/>
            </a:pPr>
            <a:r>
              <a:rPr lang="en-US" u="sng" dirty="0" smtClean="0"/>
              <a:t>DURATION:6 MONTHS</a:t>
            </a:r>
          </a:p>
          <a:p>
            <a:pPr>
              <a:buFont typeface="Wingdings" pitchFamily="2" charset="2"/>
              <a:buChar char="q"/>
            </a:pPr>
            <a:r>
              <a:rPr lang="en-US" dirty="0" smtClean="0"/>
              <a:t>CONCEPTS ON INTERNET , PROTOCOLS, BROWSERS</a:t>
            </a:r>
          </a:p>
          <a:p>
            <a:pPr>
              <a:buFont typeface="Wingdings" pitchFamily="2" charset="2"/>
              <a:buChar char="q"/>
            </a:pPr>
            <a:r>
              <a:rPr lang="en-US" dirty="0" smtClean="0"/>
              <a:t>DOMAIN NAMES &amp; REGISTERING DOMAIN NAMES</a:t>
            </a:r>
          </a:p>
          <a:p>
            <a:pPr>
              <a:buFont typeface="Wingdings" pitchFamily="2" charset="2"/>
              <a:buChar char="q"/>
            </a:pPr>
            <a:r>
              <a:rPr lang="en-US" dirty="0" smtClean="0"/>
              <a:t>SCRIPTING LANGUAGES:HTML, DHTML, XML, JAVA SCRIPT</a:t>
            </a:r>
          </a:p>
          <a:p>
            <a:pPr>
              <a:buFont typeface="Wingdings" pitchFamily="2" charset="2"/>
              <a:buChar char="q"/>
            </a:pPr>
            <a:r>
              <a:rPr lang="en-US" dirty="0" smtClean="0"/>
              <a:t>IMPLEMENTAIONS USING MS FRONT PAGE/ DREAMWEAVER</a:t>
            </a:r>
          </a:p>
          <a:p>
            <a:pPr>
              <a:buFont typeface="Wingdings" pitchFamily="2" charset="2"/>
              <a:buChar char="q"/>
            </a:pPr>
            <a:r>
              <a:rPr lang="en-US" dirty="0" smtClean="0"/>
              <a:t>FLASH / GIF CONVERTER</a:t>
            </a:r>
          </a:p>
          <a:p>
            <a:pPr>
              <a:buFont typeface="Wingdings" pitchFamily="2" charset="2"/>
              <a:buChar char="q"/>
            </a:pPr>
            <a:r>
              <a:rPr lang="en-US" dirty="0" smtClean="0"/>
              <a:t>PROJECT ON WED PAGE DESIGING</a:t>
            </a:r>
          </a:p>
          <a:p>
            <a:pPr>
              <a:buFont typeface="Wingdings" pitchFamily="2" charset="2"/>
              <a:buChar char="q"/>
            </a:pPr>
            <a:r>
              <a:rPr lang="en-US" dirty="0" smtClean="0"/>
              <a:t>AVAILABLE WED HOSTING OPTIONS</a:t>
            </a:r>
            <a:endParaRPr lang="en-IN"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1428736"/>
            <a:ext cx="8229600" cy="4786346"/>
          </a:xfrm>
        </p:spPr>
        <p:txBody>
          <a:bodyPr>
            <a:noAutofit/>
          </a:bodyPr>
          <a:lstStyle/>
          <a:p>
            <a:pPr algn="ctr"/>
            <a:r>
              <a:rPr lang="en-US" sz="7200" dirty="0" smtClean="0">
                <a:solidFill>
                  <a:srgbClr val="FF0000"/>
                </a:solidFill>
              </a:rPr>
              <a:t>BELGHORIA</a:t>
            </a:r>
            <a:br>
              <a:rPr lang="en-US" sz="7200" dirty="0" smtClean="0">
                <a:solidFill>
                  <a:srgbClr val="FF0000"/>
                </a:solidFill>
              </a:rPr>
            </a:br>
            <a:r>
              <a:rPr lang="en-US" sz="7200" dirty="0" smtClean="0">
                <a:solidFill>
                  <a:srgbClr val="FF0000"/>
                </a:solidFill>
              </a:rPr>
              <a:t>YOUTH COMPUTER            		CENTRE</a:t>
            </a:r>
            <a:r>
              <a:rPr lang="en-US" sz="6000" dirty="0" smtClean="0">
                <a:solidFill>
                  <a:srgbClr val="92D050"/>
                </a:solidFill>
              </a:rPr>
              <a:t>		</a:t>
            </a:r>
            <a:br>
              <a:rPr lang="en-US" sz="6000" dirty="0" smtClean="0">
                <a:solidFill>
                  <a:srgbClr val="92D050"/>
                </a:solidFill>
              </a:rPr>
            </a:br>
            <a:endParaRPr lang="en-IN" sz="6000" dirty="0">
              <a:solidFill>
                <a:srgbClr val="92D05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CERTIFICATE IN COMPUTER AIDED DESIGINING (CCAD)</a:t>
            </a:r>
            <a:endParaRPr lang="en-IN" dirty="0"/>
          </a:p>
        </p:txBody>
      </p:sp>
      <p:sp>
        <p:nvSpPr>
          <p:cNvPr id="3" name="Content Placeholder 2"/>
          <p:cNvSpPr>
            <a:spLocks noGrp="1"/>
          </p:cNvSpPr>
          <p:nvPr>
            <p:ph idx="1"/>
          </p:nvPr>
        </p:nvSpPr>
        <p:spPr/>
        <p:txBody>
          <a:bodyPr/>
          <a:lstStyle/>
          <a:p>
            <a:pPr>
              <a:buNone/>
            </a:pPr>
            <a:r>
              <a:rPr lang="en-US" u="sng" dirty="0" smtClean="0"/>
              <a:t>DURATION: 6 MONTHS</a:t>
            </a:r>
          </a:p>
          <a:p>
            <a:pPr>
              <a:buFont typeface="Wingdings" pitchFamily="2" charset="2"/>
              <a:buChar char="q"/>
            </a:pPr>
            <a:r>
              <a:rPr lang="en-US" dirty="0" smtClean="0"/>
              <a:t>FUNDAMENTALS OF COMPUTER</a:t>
            </a:r>
          </a:p>
          <a:p>
            <a:pPr>
              <a:buFont typeface="Wingdings" pitchFamily="2" charset="2"/>
              <a:buChar char="q"/>
            </a:pPr>
            <a:r>
              <a:rPr lang="en-US" dirty="0" smtClean="0"/>
              <a:t>OPERATING SYSTEM-WINDOWS</a:t>
            </a:r>
          </a:p>
          <a:p>
            <a:pPr>
              <a:buFont typeface="Wingdings" pitchFamily="2" charset="2"/>
              <a:buChar char="q"/>
            </a:pPr>
            <a:r>
              <a:rPr lang="en-US" dirty="0" smtClean="0"/>
              <a:t>MS-OFFICE 2007 WORD</a:t>
            </a:r>
          </a:p>
          <a:p>
            <a:pPr>
              <a:buFont typeface="Wingdings" pitchFamily="2" charset="2"/>
              <a:buChar char="q"/>
            </a:pPr>
            <a:r>
              <a:rPr lang="en-US" dirty="0" smtClean="0"/>
              <a:t>AUTOCAD</a:t>
            </a:r>
          </a:p>
          <a:p>
            <a:pPr>
              <a:buFont typeface="Wingdings" pitchFamily="2" charset="2"/>
              <a:buChar char="q"/>
            </a:pPr>
            <a:r>
              <a:rPr lang="en-US" dirty="0" smtClean="0"/>
              <a:t>INTERNET &amp; EMAIL</a:t>
            </a:r>
            <a:endParaRPr lang="en-IN"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CERTIFICATE IN BASIC MULTIMEDIA(CBM)</a:t>
            </a:r>
            <a:endParaRPr lang="en-IN" dirty="0"/>
          </a:p>
        </p:txBody>
      </p:sp>
      <p:sp>
        <p:nvSpPr>
          <p:cNvPr id="3" name="Content Placeholder 2"/>
          <p:cNvSpPr>
            <a:spLocks noGrp="1"/>
          </p:cNvSpPr>
          <p:nvPr>
            <p:ph idx="1"/>
          </p:nvPr>
        </p:nvSpPr>
        <p:spPr/>
        <p:txBody>
          <a:bodyPr/>
          <a:lstStyle/>
          <a:p>
            <a:pPr>
              <a:buNone/>
            </a:pPr>
            <a:r>
              <a:rPr lang="en-US" dirty="0" smtClean="0"/>
              <a:t>DURATION:6 MONTHS</a:t>
            </a:r>
          </a:p>
          <a:p>
            <a:pPr>
              <a:buNone/>
            </a:pPr>
            <a:r>
              <a:rPr lang="en-US" sz="2400" dirty="0" smtClean="0"/>
              <a:t>CRREATING  ILLUSTRATIONS </a:t>
            </a:r>
            <a:r>
              <a:rPr lang="en-US" dirty="0" smtClean="0"/>
              <a:t>: </a:t>
            </a:r>
            <a:r>
              <a:rPr lang="en-US" sz="2800" dirty="0" smtClean="0"/>
              <a:t>ADOBE ILLUSTRATOR </a:t>
            </a:r>
            <a:r>
              <a:rPr lang="en-US" sz="2800" dirty="0" smtClean="0"/>
              <a:t>  </a:t>
            </a:r>
          </a:p>
          <a:p>
            <a:pPr>
              <a:buNone/>
            </a:pPr>
            <a:r>
              <a:rPr lang="en-US" sz="2800" dirty="0"/>
              <a:t> </a:t>
            </a:r>
            <a:r>
              <a:rPr lang="en-US" sz="2800" dirty="0" smtClean="0"/>
              <a:t>                                                      </a:t>
            </a:r>
            <a:r>
              <a:rPr lang="en-US" sz="2800" dirty="0" smtClean="0"/>
              <a:t>CS2 </a:t>
            </a:r>
            <a:r>
              <a:rPr lang="en-US" sz="2800" dirty="0"/>
              <a:t>, COREL DRAW X5</a:t>
            </a:r>
          </a:p>
          <a:p>
            <a:pPr>
              <a:buNone/>
            </a:pPr>
            <a:r>
              <a:rPr lang="en-US" dirty="0"/>
              <a:t>I</a:t>
            </a:r>
            <a:r>
              <a:rPr lang="en-US" dirty="0" smtClean="0"/>
              <a:t>MAGING                </a:t>
            </a:r>
            <a:r>
              <a:rPr lang="en-US" dirty="0" smtClean="0"/>
              <a:t>:     ADOBE PHOTOSHOP</a:t>
            </a:r>
          </a:p>
          <a:p>
            <a:pPr>
              <a:buNone/>
            </a:pPr>
            <a:r>
              <a:rPr lang="en-US" dirty="0" smtClean="0"/>
              <a:t>2D ANIMATION   :     FLASH</a:t>
            </a:r>
          </a:p>
          <a:p>
            <a:pPr>
              <a:buNone/>
            </a:pPr>
            <a:r>
              <a:rPr lang="en-US" dirty="0" smtClean="0"/>
              <a:t>AUTHORING        :     ADOBE DIRECTOR</a:t>
            </a:r>
          </a:p>
          <a:p>
            <a:pPr>
              <a:buNone/>
            </a:pPr>
            <a:r>
              <a:rPr lang="en-US" dirty="0" smtClean="0"/>
              <a:t>SOUND EDITING :     SOUND FORGE</a:t>
            </a:r>
            <a:endParaRPr lang="en-IN"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512064"/>
            <a:ext cx="8280920" cy="1188744"/>
          </a:xfrm>
        </p:spPr>
        <p:txBody>
          <a:bodyPr>
            <a:normAutofit fontScale="90000"/>
          </a:bodyPr>
          <a:lstStyle/>
          <a:p>
            <a:r>
              <a:rPr lang="en-US" dirty="0" smtClean="0"/>
              <a:t>DIPLOMA IN MULTIMEDIA, ANIMATION &amp; VIDEO </a:t>
            </a:r>
            <a:r>
              <a:rPr lang="en-US" dirty="0" smtClean="0"/>
              <a:t>EDITING(DMAVE</a:t>
            </a:r>
            <a:r>
              <a:rPr lang="en-US" dirty="0" smtClean="0"/>
              <a:t>)</a:t>
            </a:r>
            <a:endParaRPr lang="en-IN" dirty="0"/>
          </a:p>
        </p:txBody>
      </p:sp>
      <p:sp>
        <p:nvSpPr>
          <p:cNvPr id="3" name="Content Placeholder 2"/>
          <p:cNvSpPr>
            <a:spLocks noGrp="1"/>
          </p:cNvSpPr>
          <p:nvPr>
            <p:ph idx="1"/>
          </p:nvPr>
        </p:nvSpPr>
        <p:spPr/>
        <p:txBody>
          <a:bodyPr>
            <a:normAutofit fontScale="47500" lnSpcReduction="20000"/>
          </a:bodyPr>
          <a:lstStyle/>
          <a:p>
            <a:pPr>
              <a:buNone/>
            </a:pPr>
            <a:r>
              <a:rPr lang="en-US" sz="4200" b="1" u="sng" dirty="0" smtClean="0"/>
              <a:t>DURATION: 12 MONTHS</a:t>
            </a:r>
          </a:p>
          <a:p>
            <a:pPr>
              <a:buNone/>
            </a:pPr>
            <a:r>
              <a:rPr lang="en-US" sz="4200" b="1" dirty="0" smtClean="0"/>
              <a:t>1</a:t>
            </a:r>
            <a:r>
              <a:rPr lang="en-US" sz="4200" b="1" baseline="30000" dirty="0" smtClean="0"/>
              <a:t>ST</a:t>
            </a:r>
            <a:r>
              <a:rPr lang="en-US" sz="4200" b="1" dirty="0" smtClean="0"/>
              <a:t> SEMESTER:</a:t>
            </a:r>
          </a:p>
          <a:p>
            <a:pPr>
              <a:buFont typeface="Wingdings" pitchFamily="2" charset="2"/>
              <a:buChar char="q"/>
            </a:pPr>
            <a:r>
              <a:rPr lang="en-US" sz="2300" b="1" dirty="0" smtClean="0"/>
              <a:t>CRREATING  ILLUSTRATIONS </a:t>
            </a:r>
            <a:r>
              <a:rPr lang="en-US" sz="2300" b="1" dirty="0" smtClean="0"/>
              <a:t>           </a:t>
            </a:r>
            <a:r>
              <a:rPr lang="en-US" sz="3800" b="1" dirty="0" smtClean="0"/>
              <a:t>:         </a:t>
            </a:r>
            <a:r>
              <a:rPr lang="en-US" sz="3800" b="1" dirty="0" smtClean="0"/>
              <a:t>ADOBE ILLUSTRATOR CS 2,     </a:t>
            </a:r>
          </a:p>
          <a:p>
            <a:pPr>
              <a:buNone/>
            </a:pPr>
            <a:r>
              <a:rPr lang="en-US" sz="3800" b="1" dirty="0" smtClean="0"/>
              <a:t>                                                            </a:t>
            </a:r>
            <a:r>
              <a:rPr lang="en-US" sz="3800" b="1" dirty="0" smtClean="0"/>
              <a:t>   COREL </a:t>
            </a:r>
            <a:r>
              <a:rPr lang="en-US" sz="3800" b="1" dirty="0" smtClean="0"/>
              <a:t>DRAW X5</a:t>
            </a:r>
          </a:p>
          <a:p>
            <a:pPr>
              <a:buFont typeface="Wingdings" pitchFamily="2" charset="2"/>
              <a:buChar char="q"/>
            </a:pPr>
            <a:r>
              <a:rPr lang="en-US" sz="3800" b="1" dirty="0" smtClean="0"/>
              <a:t>IMAGING                    </a:t>
            </a:r>
            <a:r>
              <a:rPr lang="en-US" sz="3800" b="1" dirty="0" smtClean="0"/>
              <a:t>     </a:t>
            </a:r>
            <a:r>
              <a:rPr lang="en-US" sz="3800" b="1" dirty="0" smtClean="0"/>
              <a:t>:         ADOBE PHOTOSHOP</a:t>
            </a:r>
          </a:p>
          <a:p>
            <a:pPr>
              <a:buFont typeface="Wingdings" pitchFamily="2" charset="2"/>
              <a:buChar char="q"/>
            </a:pPr>
            <a:r>
              <a:rPr lang="en-US" sz="3800" b="1" dirty="0" smtClean="0"/>
              <a:t>2D ANIMATION            :         FLASH</a:t>
            </a:r>
          </a:p>
          <a:p>
            <a:pPr>
              <a:buFont typeface="Wingdings" pitchFamily="2" charset="2"/>
              <a:buChar char="q"/>
            </a:pPr>
            <a:r>
              <a:rPr lang="en-US" sz="3800" b="1" dirty="0" smtClean="0"/>
              <a:t>AUTHORING                 </a:t>
            </a:r>
            <a:r>
              <a:rPr lang="en-US" sz="3800" b="1" dirty="0" smtClean="0"/>
              <a:t> :         </a:t>
            </a:r>
            <a:r>
              <a:rPr lang="en-US" sz="3800" b="1" dirty="0" smtClean="0"/>
              <a:t>ADOBE DIRECTOR</a:t>
            </a:r>
          </a:p>
          <a:p>
            <a:pPr>
              <a:buFont typeface="Wingdings" pitchFamily="2" charset="2"/>
              <a:buChar char="q"/>
            </a:pPr>
            <a:r>
              <a:rPr lang="en-US" sz="3800" b="1" dirty="0" smtClean="0"/>
              <a:t>SOUND EDITING          :         SOUND FORGE</a:t>
            </a:r>
            <a:endParaRPr lang="en-IN" sz="3800" b="1" dirty="0" smtClean="0"/>
          </a:p>
          <a:p>
            <a:pPr>
              <a:buNone/>
            </a:pPr>
            <a:endParaRPr lang="en-US" sz="3800" b="1" dirty="0" smtClean="0"/>
          </a:p>
          <a:p>
            <a:pPr>
              <a:buNone/>
            </a:pPr>
            <a:r>
              <a:rPr lang="en-US" sz="3800" b="1" dirty="0" smtClean="0"/>
              <a:t>2</a:t>
            </a:r>
            <a:r>
              <a:rPr lang="en-US" sz="3800" b="1" baseline="30000" dirty="0" smtClean="0"/>
              <a:t>ND</a:t>
            </a:r>
            <a:r>
              <a:rPr lang="en-US" sz="3800" b="1" dirty="0" smtClean="0"/>
              <a:t> </a:t>
            </a:r>
            <a:r>
              <a:rPr lang="en-US" sz="3800" b="1" dirty="0" smtClean="0"/>
              <a:t>SEMESTER:</a:t>
            </a:r>
          </a:p>
          <a:p>
            <a:pPr>
              <a:buFont typeface="Wingdings" pitchFamily="2" charset="2"/>
              <a:buChar char="q"/>
            </a:pPr>
            <a:r>
              <a:rPr lang="en-US" sz="2300" b="1" dirty="0" smtClean="0"/>
              <a:t>VIDEO COMPOSITING &amp; EDITING </a:t>
            </a:r>
            <a:r>
              <a:rPr lang="en-US" sz="2300" b="1" dirty="0" smtClean="0"/>
              <a:t>    </a:t>
            </a:r>
            <a:r>
              <a:rPr lang="en-US" sz="3800" b="1" dirty="0" smtClean="0"/>
              <a:t>:       </a:t>
            </a:r>
            <a:r>
              <a:rPr lang="en-US" sz="3800" b="1" dirty="0" smtClean="0"/>
              <a:t>ADOBE AFTER EFFECTS, DECKLINK    </a:t>
            </a:r>
          </a:p>
          <a:p>
            <a:pPr>
              <a:buNone/>
            </a:pPr>
            <a:r>
              <a:rPr lang="en-US" sz="3800" b="1" dirty="0" smtClean="0"/>
              <a:t>                                                      </a:t>
            </a:r>
            <a:r>
              <a:rPr lang="en-US" sz="3800" b="1" dirty="0" smtClean="0"/>
              <a:t>       CARD </a:t>
            </a:r>
            <a:r>
              <a:rPr lang="en-US" sz="3800" b="1" dirty="0" smtClean="0"/>
              <a:t>WITH ADOBE PREMIERE PRO </a:t>
            </a:r>
          </a:p>
          <a:p>
            <a:pPr>
              <a:buFont typeface="Wingdings" pitchFamily="2" charset="2"/>
              <a:buChar char="q"/>
            </a:pPr>
            <a:r>
              <a:rPr lang="en-US" sz="3800" b="1" dirty="0" smtClean="0"/>
              <a:t>3D ANIMATION             :       AUTODESK 3DS MAX, AUTODESK MAYA </a:t>
            </a:r>
          </a:p>
          <a:p>
            <a:pPr>
              <a:buNone/>
            </a:pPr>
            <a:endParaRPr lang="en-IN"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22514"/>
          </a:xfrm>
        </p:spPr>
        <p:txBody>
          <a:bodyPr>
            <a:normAutofit/>
          </a:bodyPr>
          <a:lstStyle/>
          <a:p>
            <a:pPr algn="ctr"/>
            <a:r>
              <a:rPr lang="en-US" sz="8000" dirty="0" smtClean="0"/>
              <a:t>FEES &amp; PAYMENT SCHEDULE</a:t>
            </a:r>
            <a:endParaRPr lang="en-IN" sz="8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5768997"/>
          </a:xfrm>
        </p:spPr>
        <p:txBody>
          <a:bodyPr>
            <a:normAutofit fontScale="92500"/>
          </a:bodyPr>
          <a:lstStyle/>
          <a:p>
            <a:pPr>
              <a:buFont typeface="Wingdings" pitchFamily="2" charset="2"/>
              <a:buChar char="v"/>
            </a:pPr>
            <a:r>
              <a:rPr lang="en-US" sz="2400" b="1" u="sng" dirty="0" smtClean="0">
                <a:latin typeface="Aharoni" pitchFamily="2" charset="-79"/>
                <a:cs typeface="Aharoni" pitchFamily="2" charset="-79"/>
              </a:rPr>
              <a:t>COURSE FEE FOR CITA, CDTP &amp; CFAS COURSE</a:t>
            </a:r>
            <a:r>
              <a:rPr lang="en-US" sz="2400" u="sng" dirty="0" smtClean="0"/>
              <a:t>S </a:t>
            </a:r>
            <a:r>
              <a:rPr lang="en-US" sz="2400" dirty="0" smtClean="0"/>
              <a:t>: RS. 1900/- ONLY.</a:t>
            </a:r>
          </a:p>
          <a:p>
            <a:pPr>
              <a:buNone/>
            </a:pPr>
            <a:r>
              <a:rPr lang="en-US" sz="2400" dirty="0" smtClean="0"/>
              <a:t>     ADMISSION FEE: Rs. 100/- ONLY</a:t>
            </a:r>
          </a:p>
          <a:p>
            <a:pPr>
              <a:buNone/>
            </a:pPr>
            <a:r>
              <a:rPr lang="en-US" sz="2400" dirty="0" smtClean="0"/>
              <a:t>     TOTAL FEES PAYABLE :Rs. 2000/- ONLY.</a:t>
            </a:r>
          </a:p>
          <a:p>
            <a:pPr>
              <a:buNone/>
            </a:pPr>
            <a:r>
              <a:rPr lang="en-US" sz="2400" dirty="0" smtClean="0"/>
              <a:t>     FEES PAYMENT SCHEDULE: Rs. 600/- AT THE TIME OF ADMISSION &amp; Rs. 350/- PER MONTH (FROM 2</a:t>
            </a:r>
            <a:r>
              <a:rPr lang="en-US" sz="2400" baseline="30000" dirty="0" smtClean="0"/>
              <a:t>ND</a:t>
            </a:r>
            <a:r>
              <a:rPr lang="en-US" sz="2400" dirty="0" smtClean="0"/>
              <a:t>  MONTH)</a:t>
            </a:r>
            <a:r>
              <a:rPr lang="en-US" sz="2400" dirty="0" smtClean="0">
                <a:sym typeface="Wingdings"/>
              </a:rPr>
              <a:t>×4.</a:t>
            </a:r>
          </a:p>
          <a:p>
            <a:pPr>
              <a:buFont typeface="Wingdings" pitchFamily="2" charset="2"/>
              <a:buChar char="v"/>
            </a:pPr>
            <a:r>
              <a:rPr lang="en-US" sz="2400" u="sng" dirty="0" smtClean="0">
                <a:latin typeface="Aharoni" pitchFamily="2" charset="-79"/>
                <a:cs typeface="Aharoni" pitchFamily="2" charset="-79"/>
              </a:rPr>
              <a:t>COURSE FEE FOR DITA, DDTP &amp; DFAS COURSES </a:t>
            </a:r>
            <a:r>
              <a:rPr lang="en-US" sz="2400" dirty="0" smtClean="0"/>
              <a:t>: RS. 5000/- ONLY.</a:t>
            </a:r>
          </a:p>
          <a:p>
            <a:pPr>
              <a:buNone/>
            </a:pPr>
            <a:r>
              <a:rPr lang="en-US" sz="2400" dirty="0" smtClean="0"/>
              <a:t>     TOTAL FEES PAYABLE :Rs. 5000/- ONLY.</a:t>
            </a:r>
          </a:p>
          <a:p>
            <a:pPr>
              <a:buNone/>
            </a:pPr>
            <a:r>
              <a:rPr lang="en-US" sz="2400" dirty="0" smtClean="0"/>
              <a:t>     FEES PAYMENT SCHEDULE: Rs. 600/- AT THE TIME OF ADMISSION &amp; Rs. 350/- PER MONTH (FROM 2</a:t>
            </a:r>
            <a:r>
              <a:rPr lang="en-US" sz="2400" baseline="30000" dirty="0" smtClean="0"/>
              <a:t>ND</a:t>
            </a:r>
            <a:r>
              <a:rPr lang="en-US" sz="2400" dirty="0" smtClean="0"/>
              <a:t>  MONTH)</a:t>
            </a:r>
            <a:r>
              <a:rPr lang="en-US" sz="2400" dirty="0" smtClean="0">
                <a:sym typeface="Wingdings"/>
              </a:rPr>
              <a:t>×4.</a:t>
            </a:r>
          </a:p>
          <a:p>
            <a:pPr>
              <a:buNone/>
            </a:pPr>
            <a:r>
              <a:rPr lang="en-US" sz="2400" dirty="0" smtClean="0">
                <a:sym typeface="Wingdings"/>
              </a:rPr>
              <a:t>     THEN  Rs. 1000/- AT THE BEGINNING OF 2</a:t>
            </a:r>
            <a:r>
              <a:rPr lang="en-US" sz="2400" baseline="30000" dirty="0" smtClean="0">
                <a:sym typeface="Wingdings"/>
              </a:rPr>
              <a:t>ND</a:t>
            </a:r>
            <a:r>
              <a:rPr lang="en-US" sz="2400" dirty="0" smtClean="0">
                <a:sym typeface="Wingdings"/>
              </a:rPr>
              <a:t> SEMESTER &amp; Rs. 500 PER MONTH (FROM THE 7</a:t>
            </a:r>
            <a:r>
              <a:rPr lang="en-US" sz="2400" baseline="30000" dirty="0" smtClean="0">
                <a:sym typeface="Wingdings"/>
              </a:rPr>
              <a:t>TH</a:t>
            </a:r>
            <a:r>
              <a:rPr lang="en-US" sz="2400" dirty="0" smtClean="0">
                <a:sym typeface="Wingdings"/>
              </a:rPr>
              <a:t> MONTH)</a:t>
            </a:r>
            <a:r>
              <a:rPr lang="en-US" sz="2400" dirty="0" smtClean="0"/>
              <a:t> )</a:t>
            </a:r>
            <a:r>
              <a:rPr lang="en-US" sz="2400" dirty="0" smtClean="0">
                <a:sym typeface="Wingdings"/>
              </a:rPr>
              <a:t>×4.</a:t>
            </a:r>
          </a:p>
          <a:p>
            <a:pPr>
              <a:buNone/>
            </a:pPr>
            <a:endParaRPr lang="en-US" sz="2400" dirty="0" smtClean="0">
              <a:sym typeface="Wingdings"/>
            </a:endParaRPr>
          </a:p>
          <a:p>
            <a:pPr>
              <a:buNone/>
            </a:pPr>
            <a:endParaRPr lang="en-US" sz="2400" dirty="0" smtClean="0">
              <a:sym typeface="Wingdings"/>
            </a:endParaRPr>
          </a:p>
          <a:p>
            <a:pPr>
              <a:buNone/>
            </a:pPr>
            <a:endParaRPr lang="en-US" sz="2400" dirty="0" smtClean="0">
              <a:sym typeface="Wingdings"/>
            </a:endParaRPr>
          </a:p>
          <a:p>
            <a:pPr>
              <a:buNone/>
            </a:pPr>
            <a:endParaRPr lang="en-US" sz="2400" dirty="0" smtClean="0">
              <a:sym typeface="Wingdings"/>
            </a:endParaRPr>
          </a:p>
          <a:p>
            <a:pPr>
              <a:buNone/>
            </a:pPr>
            <a:endParaRPr lang="en-US" sz="2400"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26196"/>
          </a:xfrm>
        </p:spPr>
        <p:txBody>
          <a:bodyPr>
            <a:normAutofit fontScale="90000"/>
          </a:bodyPr>
          <a:lstStyle/>
          <a:p>
            <a:pPr algn="l"/>
            <a:r>
              <a:rPr lang="en-US" sz="2700" u="sng" dirty="0" smtClean="0">
                <a:latin typeface="Aharoni" pitchFamily="2" charset="-79"/>
                <a:cs typeface="Aharoni" pitchFamily="2" charset="-79"/>
                <a:sym typeface="Wingdings"/>
              </a:rPr>
              <a:t>COURSE FEE FOR ADITA &amp; ADFAS COUR</a:t>
            </a:r>
            <a:r>
              <a:rPr lang="en-US" sz="2700" u="sng" dirty="0" smtClean="0">
                <a:sym typeface="Wingdings"/>
              </a:rPr>
              <a:t>SES </a:t>
            </a:r>
            <a:r>
              <a:rPr lang="en-US" sz="2700" dirty="0" smtClean="0">
                <a:sym typeface="Wingdings"/>
              </a:rPr>
              <a:t>: Rs. 8000/- ONLY.</a:t>
            </a:r>
            <a:br>
              <a:rPr lang="en-US" sz="2700" dirty="0" smtClean="0">
                <a:sym typeface="Wingdings"/>
              </a:rPr>
            </a:br>
            <a:r>
              <a:rPr lang="en-US" sz="2700" dirty="0" smtClean="0">
                <a:sym typeface="Wingdings"/>
              </a:rPr>
              <a:t>      TOTAL FEES PAYABLE : Rs. 8000/- ONLY.</a:t>
            </a:r>
            <a:br>
              <a:rPr lang="en-US" sz="2700" dirty="0" smtClean="0">
                <a:sym typeface="Wingdings"/>
              </a:rPr>
            </a:br>
            <a:r>
              <a:rPr lang="en-US" sz="2700" dirty="0" smtClean="0">
                <a:sym typeface="Wingdings"/>
              </a:rPr>
              <a:t>1</a:t>
            </a:r>
            <a:r>
              <a:rPr lang="en-US" sz="2700" baseline="30000" dirty="0" smtClean="0">
                <a:sym typeface="Wingdings"/>
              </a:rPr>
              <a:t>ST</a:t>
            </a:r>
            <a:r>
              <a:rPr lang="en-US" sz="2700" dirty="0" smtClean="0">
                <a:sym typeface="Wingdings"/>
              </a:rPr>
              <a:t> INSTALLMENT ( ON ADMISSION): Rs. 600/-</a:t>
            </a:r>
            <a:br>
              <a:rPr lang="en-US" sz="2700" dirty="0" smtClean="0">
                <a:sym typeface="Wingdings"/>
              </a:rPr>
            </a:br>
            <a:r>
              <a:rPr lang="en-US" sz="2700" dirty="0" smtClean="0">
                <a:sym typeface="Wingdings"/>
              </a:rPr>
              <a:t>2</a:t>
            </a:r>
            <a:r>
              <a:rPr lang="en-US" sz="2700" baseline="30000" dirty="0" smtClean="0">
                <a:sym typeface="Wingdings"/>
              </a:rPr>
              <a:t>ND</a:t>
            </a:r>
            <a:r>
              <a:rPr lang="en-US" sz="2700" dirty="0" smtClean="0">
                <a:sym typeface="Wingdings"/>
              </a:rPr>
              <a:t>  TO 5</a:t>
            </a:r>
            <a:r>
              <a:rPr lang="en-US" sz="2700" baseline="30000" dirty="0" smtClean="0">
                <a:sym typeface="Wingdings"/>
              </a:rPr>
              <a:t>TH</a:t>
            </a:r>
            <a:r>
              <a:rPr lang="en-US" sz="2700" dirty="0" smtClean="0">
                <a:sym typeface="Wingdings"/>
              </a:rPr>
              <a:t> INSTALLMENT ( MONTHLY FROM 2</a:t>
            </a:r>
            <a:r>
              <a:rPr lang="en-US" sz="2700" baseline="30000" dirty="0" smtClean="0">
                <a:sym typeface="Wingdings"/>
              </a:rPr>
              <a:t>ND</a:t>
            </a:r>
            <a:r>
              <a:rPr lang="en-US" sz="2700" dirty="0" smtClean="0">
                <a:sym typeface="Wingdings"/>
              </a:rPr>
              <a:t> MONTH) : Rs. 350/- EACH ×4.</a:t>
            </a:r>
            <a:br>
              <a:rPr lang="en-US" sz="2700" dirty="0" smtClean="0">
                <a:sym typeface="Wingdings"/>
              </a:rPr>
            </a:br>
            <a:r>
              <a:rPr lang="en-US" sz="2700" dirty="0" smtClean="0">
                <a:sym typeface="Wingdings"/>
              </a:rPr>
              <a:t>6</a:t>
            </a:r>
            <a:r>
              <a:rPr lang="en-US" sz="2700" baseline="30000" dirty="0" smtClean="0">
                <a:sym typeface="Wingdings"/>
              </a:rPr>
              <a:t>TH</a:t>
            </a:r>
            <a:r>
              <a:rPr lang="en-US" sz="2700" dirty="0" smtClean="0">
                <a:sym typeface="Wingdings"/>
              </a:rPr>
              <a:t> INSTALLMENT (AT THE BEGINNING OF 2</a:t>
            </a:r>
            <a:r>
              <a:rPr lang="en-US" sz="2700" baseline="30000" dirty="0" smtClean="0">
                <a:sym typeface="Wingdings"/>
              </a:rPr>
              <a:t>ND</a:t>
            </a:r>
            <a:r>
              <a:rPr lang="en-US" sz="2700" dirty="0" smtClean="0">
                <a:sym typeface="Wingdings"/>
              </a:rPr>
              <a:t> SEMESTER): Rs. 1000/-</a:t>
            </a:r>
            <a:br>
              <a:rPr lang="en-US" sz="2700" dirty="0" smtClean="0">
                <a:sym typeface="Wingdings"/>
              </a:rPr>
            </a:br>
            <a:r>
              <a:rPr lang="en-US" sz="2700" dirty="0" smtClean="0">
                <a:sym typeface="Wingdings"/>
              </a:rPr>
              <a:t>7</a:t>
            </a:r>
            <a:r>
              <a:rPr lang="en-US" sz="2700" baseline="30000" dirty="0" smtClean="0">
                <a:sym typeface="Wingdings"/>
              </a:rPr>
              <a:t>TH</a:t>
            </a:r>
            <a:r>
              <a:rPr lang="en-US" sz="2700" dirty="0" smtClean="0">
                <a:sym typeface="Wingdings"/>
              </a:rPr>
              <a:t> TO 10</a:t>
            </a:r>
            <a:r>
              <a:rPr lang="en-US" sz="2700" baseline="30000" dirty="0" smtClean="0">
                <a:sym typeface="Wingdings"/>
              </a:rPr>
              <a:t>TH</a:t>
            </a:r>
            <a:r>
              <a:rPr lang="en-US" sz="2700" dirty="0" smtClean="0">
                <a:sym typeface="Wingdings"/>
              </a:rPr>
              <a:t> INSTALLMENT (MONTHLY FROM 8</a:t>
            </a:r>
            <a:r>
              <a:rPr lang="en-US" sz="2700" baseline="30000" dirty="0" smtClean="0">
                <a:sym typeface="Wingdings"/>
              </a:rPr>
              <a:t>TH</a:t>
            </a:r>
            <a:r>
              <a:rPr lang="en-US" sz="2700" dirty="0" smtClean="0">
                <a:sym typeface="Wingdings"/>
              </a:rPr>
              <a:t> MONTH):Rs. 500/- EACH ×4.</a:t>
            </a:r>
            <a:br>
              <a:rPr lang="en-US" sz="2700" dirty="0" smtClean="0">
                <a:sym typeface="Wingdings"/>
              </a:rPr>
            </a:br>
            <a:r>
              <a:rPr lang="en-US" sz="2700" dirty="0" smtClean="0">
                <a:sym typeface="Wingdings"/>
              </a:rPr>
              <a:t>11</a:t>
            </a:r>
            <a:r>
              <a:rPr lang="en-US" sz="2700" baseline="30000" dirty="0" smtClean="0">
                <a:sym typeface="Wingdings"/>
              </a:rPr>
              <a:t>TH</a:t>
            </a:r>
            <a:r>
              <a:rPr lang="en-US" sz="2700" dirty="0" smtClean="0">
                <a:sym typeface="Wingdings"/>
              </a:rPr>
              <a:t>  INSTALLMENT (AT THE BEGINNING OF 3</a:t>
            </a:r>
            <a:r>
              <a:rPr lang="en-US" sz="2700" baseline="30000" dirty="0" smtClean="0">
                <a:sym typeface="Wingdings"/>
              </a:rPr>
              <a:t>ND</a:t>
            </a:r>
            <a:r>
              <a:rPr lang="en-US" sz="2700" dirty="0" smtClean="0">
                <a:sym typeface="Wingdings"/>
              </a:rPr>
              <a:t> SEMESTER):Rs. 1000/-</a:t>
            </a:r>
            <a:br>
              <a:rPr lang="en-US" sz="2700" dirty="0" smtClean="0">
                <a:sym typeface="Wingdings"/>
              </a:rPr>
            </a:br>
            <a:r>
              <a:rPr lang="en-US" sz="2700" baseline="30000" dirty="0" smtClean="0">
                <a:sym typeface="Wingdings"/>
              </a:rPr>
              <a:t>12TH</a:t>
            </a:r>
            <a:r>
              <a:rPr lang="en-US" sz="2700" dirty="0" smtClean="0">
                <a:sym typeface="Wingdings"/>
              </a:rPr>
              <a:t>  TO 15</a:t>
            </a:r>
            <a:r>
              <a:rPr lang="en-US" sz="2700" baseline="30000" dirty="0" smtClean="0">
                <a:sym typeface="Wingdings"/>
              </a:rPr>
              <a:t>TH</a:t>
            </a:r>
            <a:r>
              <a:rPr lang="en-US" sz="2700" dirty="0" smtClean="0">
                <a:sym typeface="Wingdings"/>
              </a:rPr>
              <a:t> INSTALLMENT (MONTHLY FROM 14</a:t>
            </a:r>
            <a:r>
              <a:rPr lang="en-US" sz="2700" baseline="30000" dirty="0" smtClean="0">
                <a:sym typeface="Wingdings"/>
              </a:rPr>
              <a:t>TH</a:t>
            </a:r>
            <a:r>
              <a:rPr lang="en-US" sz="2700" dirty="0" smtClean="0">
                <a:sym typeface="Wingdings"/>
              </a:rPr>
              <a:t> MONTH):Rs. 500/- EACH ×4.</a:t>
            </a:r>
            <a:r>
              <a:rPr lang="en-US" dirty="0" smtClean="0">
                <a:sym typeface="Wingdings"/>
              </a:rPr>
              <a:t/>
            </a:r>
            <a:br>
              <a:rPr lang="en-US" dirty="0" smtClean="0">
                <a:sym typeface="Wingdings"/>
              </a:rPr>
            </a:br>
            <a:endParaRPr lang="en-IN"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5626121"/>
          </a:xfrm>
        </p:spPr>
        <p:txBody>
          <a:bodyPr>
            <a:normAutofit fontScale="92500" lnSpcReduction="10000"/>
          </a:bodyPr>
          <a:lstStyle/>
          <a:p>
            <a:pPr>
              <a:buFont typeface="Wingdings" pitchFamily="2" charset="2"/>
              <a:buChar char="v"/>
            </a:pPr>
            <a:r>
              <a:rPr lang="en-US" b="1" u="sng" dirty="0" smtClean="0">
                <a:latin typeface="Aharoni" pitchFamily="2" charset="-79"/>
                <a:cs typeface="Aharoni" pitchFamily="2" charset="-79"/>
                <a:sym typeface="Wingdings"/>
              </a:rPr>
              <a:t>COURSE FEE FOR ADDTP COURSES</a:t>
            </a:r>
            <a:r>
              <a:rPr lang="en-US" dirty="0" smtClean="0">
                <a:sym typeface="Wingdings"/>
              </a:rPr>
              <a:t>: Rs. 10000/-</a:t>
            </a:r>
          </a:p>
          <a:p>
            <a:pPr>
              <a:buNone/>
            </a:pPr>
            <a:r>
              <a:rPr lang="en-US" dirty="0" smtClean="0">
                <a:sym typeface="Wingdings"/>
              </a:rPr>
              <a:t> TOTAL FEES PAYABLE : Rs. 10000/- ONLY.</a:t>
            </a:r>
          </a:p>
          <a:p>
            <a:pPr>
              <a:buNone/>
            </a:pPr>
            <a:r>
              <a:rPr lang="en-US" sz="2600" dirty="0" smtClean="0">
                <a:sym typeface="Wingdings"/>
              </a:rPr>
              <a:t>1</a:t>
            </a:r>
            <a:r>
              <a:rPr lang="en-US" sz="2600" baseline="30000" dirty="0" smtClean="0">
                <a:sym typeface="Wingdings"/>
              </a:rPr>
              <a:t>ST</a:t>
            </a:r>
            <a:r>
              <a:rPr lang="en-US" sz="2600" dirty="0" smtClean="0">
                <a:sym typeface="Wingdings"/>
              </a:rPr>
              <a:t>  INSTALLMENT (ON ADMISSION) : Rs. 600/-</a:t>
            </a:r>
          </a:p>
          <a:p>
            <a:pPr>
              <a:buNone/>
            </a:pPr>
            <a:r>
              <a:rPr lang="en-US" sz="2600" dirty="0" smtClean="0">
                <a:sym typeface="Wingdings"/>
              </a:rPr>
              <a:t>2</a:t>
            </a:r>
            <a:r>
              <a:rPr lang="en-US" sz="2600" baseline="30000" dirty="0" smtClean="0">
                <a:sym typeface="Wingdings"/>
              </a:rPr>
              <a:t>ND</a:t>
            </a:r>
            <a:r>
              <a:rPr lang="en-US" sz="2600" dirty="0" smtClean="0">
                <a:sym typeface="Wingdings"/>
              </a:rPr>
              <a:t> TO 5</a:t>
            </a:r>
            <a:r>
              <a:rPr lang="en-US" sz="2600" baseline="30000" dirty="0" smtClean="0">
                <a:sym typeface="Wingdings"/>
              </a:rPr>
              <a:t>TH</a:t>
            </a:r>
            <a:r>
              <a:rPr lang="en-US" sz="2600" dirty="0" smtClean="0">
                <a:sym typeface="Wingdings"/>
              </a:rPr>
              <a:t> INSTALLMENTS(MONTHLY FROM 2</a:t>
            </a:r>
            <a:r>
              <a:rPr lang="en-US" sz="2600" baseline="30000" dirty="0" smtClean="0">
                <a:sym typeface="Wingdings"/>
              </a:rPr>
              <a:t>ND</a:t>
            </a:r>
            <a:r>
              <a:rPr lang="en-US" sz="2600" dirty="0" smtClean="0">
                <a:sym typeface="Wingdings"/>
              </a:rPr>
              <a:t> MONTH): Rs. 350/- EACH ×4</a:t>
            </a:r>
          </a:p>
          <a:p>
            <a:pPr>
              <a:buNone/>
            </a:pPr>
            <a:r>
              <a:rPr lang="en-US" sz="2600" dirty="0" smtClean="0">
                <a:sym typeface="Wingdings"/>
              </a:rPr>
              <a:t>6</a:t>
            </a:r>
            <a:r>
              <a:rPr lang="en-US" sz="2600" baseline="30000" dirty="0" smtClean="0">
                <a:sym typeface="Wingdings"/>
              </a:rPr>
              <a:t>TH</a:t>
            </a:r>
            <a:r>
              <a:rPr lang="en-US" sz="2600" dirty="0" smtClean="0">
                <a:sym typeface="Wingdings"/>
              </a:rPr>
              <a:t> INSTALLMENT (AT THE BEGINNING OF 2</a:t>
            </a:r>
            <a:r>
              <a:rPr lang="en-US" sz="2600" baseline="30000" dirty="0" smtClean="0">
                <a:sym typeface="Wingdings"/>
              </a:rPr>
              <a:t>ND</a:t>
            </a:r>
            <a:r>
              <a:rPr lang="en-US" sz="2600" dirty="0" smtClean="0">
                <a:sym typeface="Wingdings"/>
              </a:rPr>
              <a:t> SEMESTER) : Rs. 1000/-</a:t>
            </a:r>
          </a:p>
          <a:p>
            <a:pPr>
              <a:buNone/>
            </a:pPr>
            <a:r>
              <a:rPr lang="en-US" sz="2600" dirty="0" smtClean="0">
                <a:sym typeface="Wingdings"/>
              </a:rPr>
              <a:t>7</a:t>
            </a:r>
            <a:r>
              <a:rPr lang="en-US" sz="2600" baseline="30000" dirty="0" smtClean="0">
                <a:sym typeface="Wingdings"/>
              </a:rPr>
              <a:t>TH</a:t>
            </a:r>
            <a:r>
              <a:rPr lang="en-US" sz="2600" dirty="0" smtClean="0">
                <a:sym typeface="Wingdings"/>
              </a:rPr>
              <a:t> TO 10</a:t>
            </a:r>
            <a:r>
              <a:rPr lang="en-US" sz="2600" baseline="30000" dirty="0" smtClean="0">
                <a:sym typeface="Wingdings"/>
              </a:rPr>
              <a:t>TH</a:t>
            </a:r>
            <a:r>
              <a:rPr lang="en-US" sz="2600" dirty="0" smtClean="0">
                <a:sym typeface="Wingdings"/>
              </a:rPr>
              <a:t> INSTALLMENT (MONTHLY FROM 8</a:t>
            </a:r>
            <a:r>
              <a:rPr lang="en-US" sz="2600" baseline="30000" dirty="0" smtClean="0">
                <a:sym typeface="Wingdings"/>
              </a:rPr>
              <a:t>TH</a:t>
            </a:r>
            <a:r>
              <a:rPr lang="en-US" sz="2600" dirty="0" smtClean="0">
                <a:sym typeface="Wingdings"/>
              </a:rPr>
              <a:t> MONTH):Rs.500/- EACH ×4</a:t>
            </a:r>
          </a:p>
          <a:p>
            <a:pPr>
              <a:buNone/>
            </a:pPr>
            <a:r>
              <a:rPr lang="en-US" sz="2600" dirty="0" smtClean="0">
                <a:sym typeface="Wingdings"/>
              </a:rPr>
              <a:t>11</a:t>
            </a:r>
            <a:r>
              <a:rPr lang="en-US" sz="2600" baseline="30000" dirty="0" smtClean="0">
                <a:sym typeface="Wingdings"/>
              </a:rPr>
              <a:t>TH</a:t>
            </a:r>
            <a:r>
              <a:rPr lang="en-US" sz="2600" dirty="0" smtClean="0">
                <a:sym typeface="Wingdings"/>
              </a:rPr>
              <a:t> INSTALLMENT(AT THE BEGINNING OF 3</a:t>
            </a:r>
            <a:r>
              <a:rPr lang="en-US" sz="2600" baseline="30000" dirty="0" smtClean="0">
                <a:sym typeface="Wingdings"/>
              </a:rPr>
              <a:t>RD</a:t>
            </a:r>
            <a:r>
              <a:rPr lang="en-US" sz="2600" dirty="0" smtClean="0">
                <a:sym typeface="Wingdings"/>
              </a:rPr>
              <a:t> SEMESTER):Rs. 1800/-</a:t>
            </a:r>
          </a:p>
          <a:p>
            <a:pPr>
              <a:buNone/>
            </a:pPr>
            <a:r>
              <a:rPr lang="en-US" sz="2600" dirty="0" smtClean="0">
                <a:sym typeface="Wingdings"/>
              </a:rPr>
              <a:t>12</a:t>
            </a:r>
            <a:r>
              <a:rPr lang="en-US" sz="2600" baseline="30000" dirty="0" smtClean="0">
                <a:sym typeface="Wingdings"/>
              </a:rPr>
              <a:t>TH</a:t>
            </a:r>
            <a:r>
              <a:rPr lang="en-US" sz="2600" dirty="0" smtClean="0">
                <a:sym typeface="Wingdings"/>
              </a:rPr>
              <a:t> TO 15</a:t>
            </a:r>
            <a:r>
              <a:rPr lang="en-US" sz="2600" baseline="30000" dirty="0" smtClean="0">
                <a:sym typeface="Wingdings"/>
              </a:rPr>
              <a:t>TH</a:t>
            </a:r>
            <a:r>
              <a:rPr lang="en-US" sz="2600" dirty="0" smtClean="0">
                <a:sym typeface="Wingdings"/>
              </a:rPr>
              <a:t> INSTALLMENTS (MONTHLY FROM 14 TH MONTH): Rs. 800/- EACH ×4</a:t>
            </a:r>
          </a:p>
          <a:p>
            <a:endParaRPr lang="en-IN"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54692"/>
          </a:xfrm>
        </p:spPr>
        <p:txBody>
          <a:bodyPr/>
          <a:lstStyle/>
          <a:p>
            <a:pPr algn="l">
              <a:buFont typeface="Wingdings" pitchFamily="2" charset="2"/>
              <a:buChar char="v"/>
            </a:pPr>
            <a:r>
              <a:rPr lang="en-US" sz="2800" u="sng" dirty="0" smtClean="0">
                <a:latin typeface="Aharoni" pitchFamily="2" charset="-79"/>
                <a:cs typeface="Aharoni" pitchFamily="2" charset="-79"/>
              </a:rPr>
              <a:t>COURSE FEE FOR CCST COURSE</a:t>
            </a:r>
            <a:r>
              <a:rPr lang="en-US" sz="2800" dirty="0" smtClean="0">
                <a:latin typeface="Aharoni" pitchFamily="2" charset="-79"/>
                <a:cs typeface="Aharoni" pitchFamily="2" charset="-79"/>
              </a:rPr>
              <a:t>: </a:t>
            </a:r>
            <a:r>
              <a:rPr lang="en-US" sz="2800" dirty="0" smtClean="0">
                <a:latin typeface="+mn-lt"/>
                <a:cs typeface="Aharoni" pitchFamily="2" charset="-79"/>
              </a:rPr>
              <a:t>Rs. 4900/- ONLY.</a:t>
            </a:r>
            <a:r>
              <a:rPr lang="en-US" sz="3200" dirty="0" smtClean="0"/>
              <a:t/>
            </a:r>
            <a:br>
              <a:rPr lang="en-US" sz="3200" dirty="0" smtClean="0"/>
            </a:br>
            <a:r>
              <a:rPr lang="en-US" sz="3200" dirty="0" smtClean="0"/>
              <a:t>ADMISSION FEE: Rs. 100/-ONLY</a:t>
            </a:r>
            <a:br>
              <a:rPr lang="en-US" sz="3200" dirty="0" smtClean="0"/>
            </a:br>
            <a:r>
              <a:rPr lang="en-US" sz="3200" dirty="0" smtClean="0"/>
              <a:t>TOTAL FEES PAYABLE: Rs. 5000/- ONLY</a:t>
            </a:r>
            <a:br>
              <a:rPr lang="en-US" sz="3200" dirty="0" smtClean="0"/>
            </a:br>
            <a:r>
              <a:rPr lang="en-US" sz="3200" dirty="0" smtClean="0"/>
              <a:t>FEES PAYMENT SCHEDULE : Rs. 2000/- AT THE TIME OF ADMISSION &amp; Rs. 750/- PER MONTH (FROM 2</a:t>
            </a:r>
            <a:r>
              <a:rPr lang="en-US" sz="3200" baseline="30000" dirty="0" smtClean="0"/>
              <a:t>ND</a:t>
            </a:r>
            <a:r>
              <a:rPr lang="en-US" sz="3200" dirty="0" smtClean="0"/>
              <a:t> MONTH)×</a:t>
            </a:r>
            <a:r>
              <a:rPr lang="en-US" dirty="0" smtClean="0"/>
              <a:t>4</a:t>
            </a:r>
            <a:endParaRPr lang="en-IN"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11684"/>
          </a:xfrm>
        </p:spPr>
        <p:txBody>
          <a:bodyPr>
            <a:normAutofit/>
          </a:bodyPr>
          <a:lstStyle/>
          <a:p>
            <a:pPr algn="l">
              <a:buFont typeface="Wingdings" pitchFamily="2" charset="2"/>
              <a:buChar char="v"/>
            </a:pPr>
            <a:r>
              <a:rPr lang="en-US" sz="2800" u="sng" dirty="0" smtClean="0">
                <a:latin typeface="Aharoni" pitchFamily="2" charset="-79"/>
                <a:cs typeface="Aharoni" pitchFamily="2" charset="-79"/>
              </a:rPr>
              <a:t>COURSE FEE FOR CWDCOURSE</a:t>
            </a:r>
            <a:r>
              <a:rPr lang="en-US" sz="2800" dirty="0" smtClean="0">
                <a:latin typeface="Aharoni" pitchFamily="2" charset="-79"/>
                <a:cs typeface="Aharoni" pitchFamily="2" charset="-79"/>
              </a:rPr>
              <a:t>: </a:t>
            </a:r>
            <a:r>
              <a:rPr lang="en-US" sz="2800" dirty="0" smtClean="0">
                <a:cs typeface="Aharoni" pitchFamily="2" charset="-79"/>
              </a:rPr>
              <a:t>Rs. 3400/- ONLY.</a:t>
            </a:r>
            <a:r>
              <a:rPr lang="en-US" sz="3600" dirty="0" smtClean="0"/>
              <a:t/>
            </a:r>
            <a:br>
              <a:rPr lang="en-US" sz="3600" dirty="0" smtClean="0"/>
            </a:br>
            <a:r>
              <a:rPr lang="en-US" sz="3600" dirty="0" smtClean="0"/>
              <a:t>ADMISSION FEE: Rs. 100/-ONLY</a:t>
            </a:r>
            <a:br>
              <a:rPr lang="en-US" sz="3600" dirty="0" smtClean="0"/>
            </a:br>
            <a:r>
              <a:rPr lang="en-US" sz="3200" dirty="0" smtClean="0"/>
              <a:t>TOTAL FEES PAYABLE: Rs. 3500/- ONLY</a:t>
            </a:r>
            <a:br>
              <a:rPr lang="en-US" sz="3200" dirty="0" smtClean="0"/>
            </a:br>
            <a:r>
              <a:rPr lang="en-US" sz="3200" dirty="0" smtClean="0"/>
              <a:t>1</a:t>
            </a:r>
            <a:r>
              <a:rPr lang="en-US" sz="3200" baseline="30000" dirty="0" smtClean="0"/>
              <a:t>ST</a:t>
            </a:r>
            <a:r>
              <a:rPr lang="en-US" sz="3200" dirty="0" smtClean="0"/>
              <a:t> INSTALLEMENT (ON ADMISSION):Rs. 1300/-</a:t>
            </a:r>
            <a:br>
              <a:rPr lang="en-US" sz="3200" dirty="0" smtClean="0"/>
            </a:br>
            <a:r>
              <a:rPr lang="en-US" sz="3200" dirty="0" smtClean="0"/>
              <a:t>2</a:t>
            </a:r>
            <a:r>
              <a:rPr lang="en-US" sz="3200" baseline="30000" dirty="0" smtClean="0"/>
              <a:t>ND</a:t>
            </a:r>
            <a:r>
              <a:rPr lang="en-US" sz="3200" dirty="0" smtClean="0"/>
              <a:t> TO 5</a:t>
            </a:r>
            <a:r>
              <a:rPr lang="en-US" sz="3200" baseline="30000" dirty="0" smtClean="0"/>
              <a:t>TH</a:t>
            </a:r>
            <a:r>
              <a:rPr lang="en-US" sz="3200" dirty="0" smtClean="0"/>
              <a:t> INSTALLMENT (MONTHLY FROM 2</a:t>
            </a:r>
            <a:r>
              <a:rPr lang="en-US" sz="3200" baseline="30000" dirty="0" smtClean="0"/>
              <a:t>ND</a:t>
            </a:r>
            <a:r>
              <a:rPr lang="en-US" sz="3200" dirty="0" smtClean="0"/>
              <a:t> MONTH): Rs.550/- ×4</a:t>
            </a:r>
            <a:endParaRPr lang="en-IN" sz="36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26130"/>
          </a:xfrm>
        </p:spPr>
        <p:txBody>
          <a:bodyPr>
            <a:normAutofit/>
          </a:bodyPr>
          <a:lstStyle/>
          <a:p>
            <a:pPr algn="l">
              <a:buFont typeface="Wingdings" pitchFamily="2" charset="2"/>
              <a:buChar char="v"/>
            </a:pPr>
            <a:r>
              <a:rPr lang="en-US" sz="2800" dirty="0" smtClean="0">
                <a:latin typeface="Aharoni" pitchFamily="2" charset="-79"/>
                <a:cs typeface="Aharoni" pitchFamily="2" charset="-79"/>
              </a:rPr>
              <a:t>COURSE FEE FOR CCAD COURSE: </a:t>
            </a:r>
            <a:r>
              <a:rPr lang="en-US" sz="2800" dirty="0" smtClean="0">
                <a:cs typeface="Aharoni" pitchFamily="2" charset="-79"/>
              </a:rPr>
              <a:t>Rs. 2700/- ONLY.</a:t>
            </a:r>
            <a:r>
              <a:rPr lang="en-US" sz="3200" dirty="0" smtClean="0"/>
              <a:t/>
            </a:r>
            <a:br>
              <a:rPr lang="en-US" sz="3200" dirty="0" smtClean="0"/>
            </a:br>
            <a:r>
              <a:rPr lang="en-US" sz="3200" dirty="0" smtClean="0"/>
              <a:t>ADMISSION FEE: Rs. 100/-ONLY</a:t>
            </a:r>
            <a:br>
              <a:rPr lang="en-US" sz="3200" dirty="0" smtClean="0"/>
            </a:br>
            <a:r>
              <a:rPr lang="en-US" sz="3200" dirty="0" smtClean="0"/>
              <a:t>TOTAL FEES PAYABLE: Rs. 2800/- ONLY</a:t>
            </a:r>
            <a:br>
              <a:rPr lang="en-US" sz="3200" dirty="0" smtClean="0"/>
            </a:br>
            <a:r>
              <a:rPr lang="en-US" sz="3200" dirty="0" smtClean="0"/>
              <a:t>FEES PAYMENT SCHEDULE : Rs. 800/- AT THE TIME OF ADMISSION &amp; Rs. 500/- PER MONTH (FROM 2</a:t>
            </a:r>
            <a:r>
              <a:rPr lang="en-US" sz="3200" baseline="30000" dirty="0" smtClean="0"/>
              <a:t>ND</a:t>
            </a:r>
            <a:r>
              <a:rPr lang="en-US" sz="3200" dirty="0" smtClean="0"/>
              <a:t> MONTH)×4</a:t>
            </a:r>
            <a:endParaRPr lang="en-IN"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CENTRE DETAILS</a:t>
            </a:r>
            <a:endParaRPr lang="en-IN" dirty="0"/>
          </a:p>
        </p:txBody>
      </p:sp>
      <p:sp>
        <p:nvSpPr>
          <p:cNvPr id="3" name="Content Placeholder 2"/>
          <p:cNvSpPr>
            <a:spLocks noGrp="1"/>
          </p:cNvSpPr>
          <p:nvPr>
            <p:ph idx="1"/>
          </p:nvPr>
        </p:nvSpPr>
        <p:spPr/>
        <p:txBody>
          <a:bodyPr/>
          <a:lstStyle/>
          <a:p>
            <a:r>
              <a:rPr lang="en-US" sz="3600" dirty="0" smtClean="0"/>
              <a:t>THIS CENTRE ORGANISED BY INSTITUTE OF INSTRUMENTATION AND METROLOGY(IIM). </a:t>
            </a:r>
          </a:p>
          <a:p>
            <a:r>
              <a:rPr lang="en-US" sz="3600" dirty="0" smtClean="0"/>
              <a:t>IT IS PRIVATE INDUSTRIAL TRAINING INSTITUTE.</a:t>
            </a:r>
            <a:endParaRPr lang="en-IN" sz="3600" dirty="0" smtClean="0"/>
          </a:p>
          <a:p>
            <a:endParaRPr lang="en-IN"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29642" cy="5869006"/>
          </a:xfrm>
        </p:spPr>
        <p:txBody>
          <a:bodyPr>
            <a:normAutofit/>
          </a:bodyPr>
          <a:lstStyle/>
          <a:p>
            <a:pPr algn="l">
              <a:buFont typeface="Wingdings" pitchFamily="2" charset="2"/>
              <a:buChar char="v"/>
            </a:pPr>
            <a:r>
              <a:rPr lang="en-US" sz="2800" dirty="0" smtClean="0">
                <a:latin typeface="Aharoni" pitchFamily="2" charset="-79"/>
                <a:cs typeface="Aharoni" pitchFamily="2" charset="-79"/>
              </a:rPr>
              <a:t>COURSE FEE FOR CBM COURSE: </a:t>
            </a:r>
            <a:r>
              <a:rPr lang="en-US" sz="2800" dirty="0" smtClean="0">
                <a:cs typeface="Aharoni" pitchFamily="2" charset="-79"/>
              </a:rPr>
              <a:t>Rs. 5400/- ONLY.</a:t>
            </a:r>
            <a:r>
              <a:rPr lang="en-US" sz="3200" dirty="0" smtClean="0"/>
              <a:t/>
            </a:r>
            <a:br>
              <a:rPr lang="en-US" sz="3200" dirty="0" smtClean="0"/>
            </a:br>
            <a:r>
              <a:rPr lang="en-US" sz="3200" dirty="0" smtClean="0"/>
              <a:t>ADMISSION FEE: Rs. 100/-ONLY</a:t>
            </a:r>
            <a:br>
              <a:rPr lang="en-US" sz="3200" dirty="0" smtClean="0"/>
            </a:br>
            <a:r>
              <a:rPr lang="en-US" sz="3200" dirty="0" smtClean="0"/>
              <a:t>TOTAL FEES PAYABLE: Rs. 5500/- ONLY</a:t>
            </a:r>
            <a:br>
              <a:rPr lang="en-US" sz="3200" dirty="0" smtClean="0"/>
            </a:br>
            <a:r>
              <a:rPr lang="en-US" sz="3200" dirty="0" smtClean="0"/>
              <a:t> 1</a:t>
            </a:r>
            <a:r>
              <a:rPr lang="en-US" sz="3200" baseline="30000" dirty="0" smtClean="0"/>
              <a:t>ST</a:t>
            </a:r>
            <a:r>
              <a:rPr lang="en-US" sz="3200" dirty="0" smtClean="0"/>
              <a:t> INSTALLEMENT (ON ADMISSION):Rs. 2300/-</a:t>
            </a:r>
            <a:br>
              <a:rPr lang="en-US" sz="3200" dirty="0" smtClean="0"/>
            </a:br>
            <a:r>
              <a:rPr lang="en-US" sz="3200" dirty="0" smtClean="0"/>
              <a:t>2</a:t>
            </a:r>
            <a:r>
              <a:rPr lang="en-US" sz="3200" baseline="30000" dirty="0" smtClean="0"/>
              <a:t>ND</a:t>
            </a:r>
            <a:r>
              <a:rPr lang="en-US" sz="3200" dirty="0" smtClean="0"/>
              <a:t> TO 5</a:t>
            </a:r>
            <a:r>
              <a:rPr lang="en-US" sz="3200" baseline="30000" dirty="0" smtClean="0"/>
              <a:t>TH</a:t>
            </a:r>
            <a:r>
              <a:rPr lang="en-US" sz="3200" dirty="0" smtClean="0"/>
              <a:t> INSTALLMENT (MONTHLY FROM 2</a:t>
            </a:r>
            <a:r>
              <a:rPr lang="en-US" sz="3200" baseline="30000" dirty="0" smtClean="0"/>
              <a:t>ND</a:t>
            </a:r>
            <a:r>
              <a:rPr lang="en-US" sz="3200" dirty="0" smtClean="0"/>
              <a:t> MONTH): Rs.800/- ×4 </a:t>
            </a:r>
            <a:br>
              <a:rPr lang="en-US" sz="3200" dirty="0" smtClean="0"/>
            </a:br>
            <a:endParaRPr lang="en-IN" sz="32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40444"/>
          </a:xfrm>
        </p:spPr>
        <p:txBody>
          <a:bodyPr>
            <a:normAutofit fontScale="90000"/>
          </a:bodyPr>
          <a:lstStyle/>
          <a:p>
            <a:pPr algn="l">
              <a:buFont typeface="Wingdings" pitchFamily="2" charset="2"/>
              <a:buChar char="v"/>
            </a:pPr>
            <a:r>
              <a:rPr lang="en-US" sz="2700" dirty="0" smtClean="0">
                <a:latin typeface="Aharoni" pitchFamily="2" charset="-79"/>
                <a:cs typeface="Aharoni" pitchFamily="2" charset="-79"/>
              </a:rPr>
              <a:t>COURSE FEE FOR DMAV COURSE: </a:t>
            </a:r>
            <a:r>
              <a:rPr lang="en-US" sz="2700" dirty="0" smtClean="0">
                <a:cs typeface="Aharoni" pitchFamily="2" charset="-79"/>
              </a:rPr>
              <a:t>Rs. 14800/- ONLY</a:t>
            </a:r>
            <a:r>
              <a:rPr lang="en-US" sz="4000" dirty="0" smtClean="0">
                <a:cs typeface="Aharoni" pitchFamily="2" charset="-79"/>
              </a:rPr>
              <a:t>.</a:t>
            </a:r>
            <a:r>
              <a:rPr lang="en-US" dirty="0" smtClean="0"/>
              <a:t/>
            </a:r>
            <a:br>
              <a:rPr lang="en-US" dirty="0" smtClean="0"/>
            </a:br>
            <a:r>
              <a:rPr lang="en-US" sz="3200" dirty="0" smtClean="0"/>
              <a:t>ADMISSION FEE: Rs. 100/-ONLY</a:t>
            </a:r>
            <a:br>
              <a:rPr lang="en-US" sz="3200" dirty="0" smtClean="0"/>
            </a:br>
            <a:r>
              <a:rPr lang="en-US" sz="3200" dirty="0" smtClean="0"/>
              <a:t>TOTAL FEES PAYABLE: Rs. 14900/- ONLY</a:t>
            </a:r>
            <a:br>
              <a:rPr lang="en-US" sz="3200" dirty="0" smtClean="0"/>
            </a:br>
            <a:r>
              <a:rPr lang="en-US" sz="3200" dirty="0" smtClean="0"/>
              <a:t> 1</a:t>
            </a:r>
            <a:r>
              <a:rPr lang="en-US" sz="3200" baseline="30000" dirty="0" smtClean="0"/>
              <a:t>ST</a:t>
            </a:r>
            <a:r>
              <a:rPr lang="en-US" sz="3200" dirty="0" smtClean="0"/>
              <a:t> INSTALLEMENT (ON ADMISSION):Rs. 5000/-</a:t>
            </a:r>
            <a:br>
              <a:rPr lang="en-US" sz="3200" dirty="0" smtClean="0"/>
            </a:br>
            <a:r>
              <a:rPr lang="en-US" sz="3200" dirty="0" smtClean="0"/>
              <a:t>2</a:t>
            </a:r>
            <a:r>
              <a:rPr lang="en-US" sz="3200" baseline="30000" dirty="0" smtClean="0"/>
              <a:t>ND</a:t>
            </a:r>
            <a:r>
              <a:rPr lang="en-US" sz="3200" dirty="0" smtClean="0"/>
              <a:t> TO 10</a:t>
            </a:r>
            <a:r>
              <a:rPr lang="en-US" sz="3200" baseline="30000" dirty="0" smtClean="0"/>
              <a:t>TH</a:t>
            </a:r>
            <a:r>
              <a:rPr lang="en-US" sz="3200" dirty="0" smtClean="0"/>
              <a:t> INSTALLMENT (MONTHLY FROM 2</a:t>
            </a:r>
            <a:r>
              <a:rPr lang="en-US" sz="3200" baseline="30000" dirty="0" smtClean="0"/>
              <a:t>ND</a:t>
            </a:r>
            <a:r>
              <a:rPr lang="en-US" sz="3200" dirty="0" smtClean="0"/>
              <a:t> MONTH): Rs.1100/- EACH×9</a:t>
            </a:r>
            <a:br>
              <a:rPr lang="en-US" sz="3200" dirty="0" smtClean="0"/>
            </a:br>
            <a:r>
              <a:rPr lang="en-US" sz="3200" dirty="0" smtClean="0"/>
              <a:t>(IF ADMITTED AFTER CBM TOTAL COURSE FEES Rs. 9400/- (ADMISSION Rs. 4000/- &amp; Rs. 1350</a:t>
            </a:r>
            <a:r>
              <a:rPr lang="en-US" dirty="0" smtClean="0"/>
              <a:t>×4)</a:t>
            </a:r>
            <a:br>
              <a:rPr lang="en-US" dirty="0" smtClean="0"/>
            </a:br>
            <a:endParaRPr lang="en-IN"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54758"/>
          </a:xfrm>
        </p:spPr>
        <p:txBody>
          <a:bodyPr>
            <a:normAutofit/>
          </a:bodyPr>
          <a:lstStyle/>
          <a:p>
            <a:r>
              <a:rPr lang="en-US" sz="8800" dirty="0" smtClean="0"/>
              <a:t>ADMISSION CRITERIA</a:t>
            </a:r>
            <a:endParaRPr lang="en-IN" sz="88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83254"/>
          </a:xfrm>
        </p:spPr>
        <p:txBody>
          <a:bodyPr>
            <a:noAutofit/>
          </a:bodyPr>
          <a:lstStyle/>
          <a:p>
            <a:pPr algn="just"/>
            <a:r>
              <a:rPr lang="en-US" sz="3600" dirty="0" smtClean="0"/>
              <a:t>ADMISSSION IS OPEN TO INDIAN CITIZENS IN THE AGE  GROUP OF 18 TO 35 YEARS. APPLICATION MUST BE MADE IN THE APPLICATION FORM ENCLOSED WITH THIS PROSPECTUS. THE APPLICATION FORM MUST BE SUBMITTED IN PERSON AT THE RESPECTIVE YOUTH COMPUTER TRAINING CENTRES.</a:t>
            </a:r>
            <a:endParaRPr lang="en-IN" sz="36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54562"/>
          </a:xfrm>
        </p:spPr>
        <p:txBody>
          <a:bodyPr>
            <a:noAutofit/>
          </a:bodyPr>
          <a:lstStyle/>
          <a:p>
            <a:pPr algn="ctr"/>
            <a:r>
              <a:rPr lang="en-US" sz="9600" dirty="0"/>
              <a:t>RULES &amp; REGULATIONS</a:t>
            </a:r>
          </a:p>
        </p:txBody>
      </p:sp>
    </p:spTree>
    <p:extLst>
      <p:ext uri="{BB962C8B-B14F-4D97-AF65-F5344CB8AC3E}">
        <p14:creationId xmlns:p14="http://schemas.microsoft.com/office/powerpoint/2010/main" val="8031655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4400" y="260648"/>
            <a:ext cx="7772400" cy="6094912"/>
          </a:xfrm>
        </p:spPr>
        <p:txBody>
          <a:bodyPr>
            <a:noAutofit/>
          </a:bodyPr>
          <a:lstStyle/>
          <a:p>
            <a:r>
              <a:rPr lang="en-US" sz="1900" dirty="0" smtClean="0"/>
              <a:t>THE STUDENTS HAVE TO BE VERY PUNCTUAL IN ATTENDING THEORY &amp; PRACTICAL CLASSES.</a:t>
            </a:r>
          </a:p>
          <a:p>
            <a:r>
              <a:rPr lang="en-US" sz="1900" dirty="0" smtClean="0"/>
              <a:t>TO BE ABLE FOR APPERAING IN THE EXAMINATIONS, A STUDENT MUST HAVE ATTENDED AT LEAST 75% OF THE CLASSES OF THAT MODULE. STUDENTS HAVE TO OBTAIN AT LEAST 30% AGGREGATE AVERAGE MARKS IN THE AGGREGATE IN ALL THE MODULAR EXAMINATIONS TO BE ELIGIBLE FOR A CERTIFICATE.</a:t>
            </a:r>
          </a:p>
          <a:p>
            <a:r>
              <a:rPr lang="en-US" sz="1900" dirty="0" smtClean="0"/>
              <a:t>THE STUDENTS MUST COME TO THE INSTITUTE WITH PROPER IDENTITY CARDS WHICH PROPER IDENTITY CARDS MAY NOT BE PERMITTED TO ENTER THE INSTITUTE.</a:t>
            </a:r>
          </a:p>
          <a:p>
            <a:r>
              <a:rPr lang="en-US" sz="1900" dirty="0" smtClean="0"/>
              <a:t>THE STUDENTS APPLYING FOR ADMISSION MUST READ THE PROSPECTUS CAREULLY &amp; CONVINCE HIMSELF/HERSELF IF THAT HE/SHE QUALIFIES FOR THE TRAINING. IN CASE, IF IN ANY PART OF THE ADMISSION PROCESS OR AFTER THE COMMENCEMENT OF CLASSSES HE/SHE IS FOUND TO BE INTELIGIBLE, HE / SHE MAY BE EXPELLED FROM THE INSTITUTE &amp; NO REFUND WILL BE GIVEN IN THAT CASE.</a:t>
            </a:r>
          </a:p>
          <a:p>
            <a:r>
              <a:rPr lang="en-US" sz="1900" dirty="0" smtClean="0"/>
              <a:t>STUDENT APPLYING FOR THE ONE YEAR DIPLOMA COURSE WILL NOT BE ALLOWED TO SHORTEN HI/HER COURSE TO THE SIX-MONTH CERTIFICATE COURSE UNDER ANY CIRCUMSTANCES.</a:t>
            </a:r>
            <a:endParaRPr lang="en-IN" sz="19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797436"/>
          </a:xfrm>
        </p:spPr>
        <p:txBody>
          <a:bodyPr>
            <a:noAutofit/>
          </a:bodyPr>
          <a:lstStyle/>
          <a:p>
            <a:pPr algn="ctr"/>
            <a:r>
              <a:rPr lang="en-US" sz="6000" b="1" dirty="0" smtClean="0"/>
              <a:t>FACILITIES AVAILABLE AT THE COMPUTER  TRAINING INSTITUTE</a:t>
            </a:r>
            <a:endParaRPr lang="en-IN" sz="6000" b="1"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5937523"/>
          </a:xfrm>
        </p:spPr>
        <p:txBody>
          <a:bodyPr>
            <a:noAutofit/>
          </a:bodyPr>
          <a:lstStyle/>
          <a:p>
            <a:r>
              <a:rPr lang="en-US" sz="1700" b="1" u="sng" dirty="0" smtClean="0"/>
              <a:t>LAB FACILITIES</a:t>
            </a:r>
            <a:r>
              <a:rPr lang="en-US" sz="1700" b="1" dirty="0" smtClean="0"/>
              <a:t>: THE LABS ARE WELL DESIGNED TO PROVIDE A CONGENIAL ENVIRONMENT FOR LEARNING. THE LABS ARE EQUIPPED WITH A RANGE OF STATE OF THE ART COMPUTERS. THE COMPUTERS ARE INTERCONNECTED THROUGH LOCAL AREA NETWORK.</a:t>
            </a:r>
          </a:p>
          <a:p>
            <a:r>
              <a:rPr lang="en-US" sz="1700" b="1" u="sng" dirty="0" smtClean="0"/>
              <a:t>FACULTY</a:t>
            </a:r>
            <a:r>
              <a:rPr lang="en-US" sz="1700" b="1" dirty="0" smtClean="0"/>
              <a:t>: OUR EXPERT &amp; EXPERIENCED FACULTIES ARE DRAWN FROM THE INDUSTRY. THEY ARE YOUNG &amp; FRIENDLY AND THE STUDENTS CAN EXPECT TO BENEFIT FROM THEIR FOCUS ON RELATING THEORETICAL ISSUES TO THEIR BUSINESS APPLICATIONS.</a:t>
            </a:r>
          </a:p>
          <a:p>
            <a:r>
              <a:rPr lang="en-US" sz="1700" b="1" u="sng" dirty="0" smtClean="0"/>
              <a:t>STUDY MATERIALS</a:t>
            </a:r>
            <a:r>
              <a:rPr lang="en-US" sz="1700" b="1" dirty="0" smtClean="0"/>
              <a:t>: THE STUDENTS ARE GIVEN EXHAUSTIVE STUDY MATERIALS WHICH IS DESIGNED TO BEFEFIT THE STUDENTS NOT ONLY DURING THE COURSE BUT ALSO AS A REFERENCE TOOL IN THEIR FUTURE CAREER.</a:t>
            </a:r>
          </a:p>
          <a:p>
            <a:r>
              <a:rPr lang="en-US" sz="1700" b="1" u="sng" dirty="0" smtClean="0"/>
              <a:t>EXAMINATION PROCESS</a:t>
            </a:r>
            <a:r>
              <a:rPr lang="en-US" sz="1700" b="1" dirty="0" smtClean="0"/>
              <a:t>: AFTER THE  END OF EACH SEMESTER (FOR DIPLOMA / ADVANCED DIPLOMA PROGRAMS)/ COURSE(FOR CERTIFICATE PROGRAMS) A PRACTICAL EXAM IS HELD ON EACH SUBJECT AND AN ONLINE ASSESSMENT IS DONE FOR THE THEORETICAL PART. IN ADDITION TO THE COURSE FEES PAID, AN EXAMINATION FEE OF Rs. 102.50 IS REQUIRED TO BE PAID BY EACH STUDENT FOR THE ONLINE EXAMINATION A S PER PREVALENT GOVERNMENT ORDER. JUDGING ABY THE PERFORMANCES OF THESE EXAMINATIONS THE FINAL GRADES ARE AWARDED AT THE END OF COURSE . CANDIDATES FAILING TO SECURE MINIMUM QUALIFYING MARKS(30% FROM PRACTICAL EXAM &amp; 30% FROM ONLINE ASSESSMENT SEPARATELY)FOR AWARD OF CERTIFICATE, WILL HAVE TO REAPPEAR IN EXAMINATIONS BY PAYING THE REQUISITE RE-EXAMINATION FEES.</a:t>
            </a:r>
          </a:p>
          <a:p>
            <a:r>
              <a:rPr lang="en-US" sz="1700" b="1" u="sng" dirty="0" smtClean="0"/>
              <a:t>FINAL CITATION/CERTIFICATE</a:t>
            </a:r>
            <a:r>
              <a:rPr lang="en-US" sz="1700" b="1" dirty="0" smtClean="0"/>
              <a:t>:A CERTIFICATE WILL BE ISSUED ON SUCCESSFUL COMPLETION OF TRAINING.</a:t>
            </a:r>
            <a:endParaRPr lang="en-IN" sz="1700" b="1"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97502"/>
          </a:xfrm>
        </p:spPr>
        <p:txBody>
          <a:bodyPr>
            <a:normAutofit/>
          </a:bodyPr>
          <a:lstStyle/>
          <a:p>
            <a:r>
              <a:rPr lang="en-US" sz="6600" dirty="0" smtClean="0"/>
              <a:t>WELCOME </a:t>
            </a:r>
            <a:br>
              <a:rPr lang="en-US" sz="6600" dirty="0" smtClean="0"/>
            </a:br>
            <a:r>
              <a:rPr lang="en-US" sz="6600" dirty="0" smtClean="0"/>
              <a:t>to </a:t>
            </a:r>
            <a:br>
              <a:rPr lang="en-US" sz="6600" dirty="0" smtClean="0"/>
            </a:br>
            <a:r>
              <a:rPr lang="en-US" sz="6600" dirty="0" smtClean="0"/>
              <a:t>ALL </a:t>
            </a:r>
            <a:r>
              <a:rPr lang="en-US" sz="6600" dirty="0" smtClean="0"/>
              <a:t>STUDENTS IN OUR INSTITUTE</a:t>
            </a:r>
            <a:endParaRPr lang="en-IN" sz="6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latin typeface="Algerian" pitchFamily="82" charset="0"/>
              </a:rPr>
              <a:t>CENTRE FULL DETAILS</a:t>
            </a:r>
            <a:endParaRPr lang="en-IN" sz="4400" dirty="0">
              <a:latin typeface="Algerian" pitchFamily="82" charset="0"/>
            </a:endParaRPr>
          </a:p>
        </p:txBody>
      </p:sp>
      <p:sp>
        <p:nvSpPr>
          <p:cNvPr id="3" name="Content Placeholder 2"/>
          <p:cNvSpPr>
            <a:spLocks noGrp="1"/>
          </p:cNvSpPr>
          <p:nvPr>
            <p:ph idx="1"/>
          </p:nvPr>
        </p:nvSpPr>
        <p:spPr>
          <a:xfrm>
            <a:off x="0" y="1554162"/>
            <a:ext cx="9144000" cy="4525963"/>
          </a:xfrm>
        </p:spPr>
        <p:txBody>
          <a:bodyPr>
            <a:normAutofit/>
          </a:bodyPr>
          <a:lstStyle/>
          <a:p>
            <a:pPr algn="ctr">
              <a:buNone/>
            </a:pPr>
            <a:r>
              <a:rPr lang="en-US" sz="4800" b="1" dirty="0" smtClean="0">
                <a:solidFill>
                  <a:srgbClr val="C00000"/>
                </a:solidFill>
              </a:rPr>
              <a:t>BELGHORIA YOUTH COMPUTER TRAINING CENTRE</a:t>
            </a:r>
          </a:p>
          <a:p>
            <a:pPr algn="ctr">
              <a:buNone/>
            </a:pPr>
            <a:r>
              <a:rPr lang="en-US" b="1" i="1" dirty="0" smtClean="0">
                <a:solidFill>
                  <a:srgbClr val="92D050"/>
                </a:solidFill>
              </a:rPr>
              <a:t>ADDRESS</a:t>
            </a:r>
            <a:r>
              <a:rPr lang="en-US" b="1" i="1" dirty="0" smtClean="0"/>
              <a:t>-</a:t>
            </a:r>
            <a:r>
              <a:rPr lang="en-US" b="1" i="1" dirty="0" smtClean="0">
                <a:solidFill>
                  <a:srgbClr val="00B0F0"/>
                </a:solidFill>
              </a:rPr>
              <a:t>BELGHORIA, UDAIPUR BUS STAND </a:t>
            </a:r>
          </a:p>
          <a:p>
            <a:pPr algn="ctr">
              <a:buNone/>
            </a:pPr>
            <a:r>
              <a:rPr lang="en-US" b="1" i="1" dirty="0" smtClean="0">
                <a:solidFill>
                  <a:srgbClr val="92D050"/>
                </a:solidFill>
              </a:rPr>
              <a:t>LAND MARK </a:t>
            </a:r>
            <a:r>
              <a:rPr lang="en-US" b="1" i="1" dirty="0" smtClean="0">
                <a:solidFill>
                  <a:srgbClr val="00B0F0"/>
                </a:solidFill>
              </a:rPr>
              <a:t>-  OPPOSITE HARDAYAL SCHOOL</a:t>
            </a:r>
          </a:p>
          <a:p>
            <a:pPr>
              <a:buNone/>
            </a:pPr>
            <a:r>
              <a:rPr lang="en-US" b="1" i="1" dirty="0" smtClean="0"/>
              <a:t>     </a:t>
            </a:r>
            <a:r>
              <a:rPr lang="en-US" b="1" i="1" dirty="0" smtClean="0">
                <a:solidFill>
                  <a:srgbClr val="92D050"/>
                </a:solidFill>
              </a:rPr>
              <a:t>CONTACT NUMBER- </a:t>
            </a:r>
            <a:r>
              <a:rPr lang="en-US" sz="2800" b="1" i="1" dirty="0" smtClean="0">
                <a:solidFill>
                  <a:srgbClr val="00B0F0"/>
                </a:solidFill>
              </a:rPr>
              <a:t>033-25413001/8582976453/</a:t>
            </a:r>
          </a:p>
          <a:p>
            <a:pPr>
              <a:buNone/>
            </a:pPr>
            <a:r>
              <a:rPr lang="en-US" sz="2800" b="1" i="1" dirty="0" smtClean="0">
                <a:solidFill>
                  <a:srgbClr val="00B0F0"/>
                </a:solidFill>
              </a:rPr>
              <a:t>                                              8777759017/7001207321</a:t>
            </a:r>
            <a:endParaRPr lang="en-IN" sz="3600" b="1" i="1" dirty="0">
              <a:solidFill>
                <a:srgbClr val="00B0F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THIS INSTITUTE</a:t>
            </a:r>
            <a:endParaRPr lang="en-IN" dirty="0"/>
          </a:p>
        </p:txBody>
      </p:sp>
      <p:sp>
        <p:nvSpPr>
          <p:cNvPr id="3" name="Content Placeholder 2"/>
          <p:cNvSpPr>
            <a:spLocks noGrp="1"/>
          </p:cNvSpPr>
          <p:nvPr>
            <p:ph idx="1"/>
          </p:nvPr>
        </p:nvSpPr>
        <p:spPr/>
        <p:txBody>
          <a:bodyPr>
            <a:noAutofit/>
          </a:bodyPr>
          <a:lstStyle/>
          <a:p>
            <a:pPr algn="just">
              <a:buFont typeface="Wingdings" pitchFamily="2" charset="2"/>
              <a:buChar char="v"/>
            </a:pPr>
            <a:r>
              <a:rPr lang="en-US" sz="1600" dirty="0" smtClean="0"/>
              <a:t>WEST BENGAL IS ON THE THRESHOLD OF ENTERING AN ERA OF INDUSTRIAL RJUVENATION THANKS TO THE NEW INDUSTRIAL POLICY OF THE GOVT. OF WEST BENGAL. AT  THIS JUNCTURE THERE WILL  AN INCREASING DEMAND OF TRAINED TECHNICAL PERSONS CAPABLE OF DRIVING OUR STATE TO THE 21</a:t>
            </a:r>
            <a:r>
              <a:rPr lang="en-US" sz="1600" baseline="30000" dirty="0" smtClean="0"/>
              <a:t>ST</a:t>
            </a:r>
            <a:r>
              <a:rPr lang="en-US" sz="1600" dirty="0" smtClean="0"/>
              <a:t> CENTURY. DAY BY DAY THE INDUSTRIES ARE ORIENTING THEMSELVES TOWARDS AUTOMATION &amp; COMPUTERISATION RESULTING IN A HUGE DEMAND OF QUALFIED COMPUTER PROFESSIONALS. PRIVATE COMPUTER TRAINING INSTITUTES ARE OFFERING VARIOUS COURSES TO TAKE ADVANTAGE OF THIS SITUATION WHERE GOVT. INSTITUTES ARE NOT ENOUGH IN NUMBER TO CATER TO THIS DEMAND OF COMPUTER TRAINING.</a:t>
            </a:r>
          </a:p>
          <a:p>
            <a:pPr algn="just">
              <a:buFont typeface="Wingdings" pitchFamily="2" charset="2"/>
              <a:buChar char="v"/>
            </a:pPr>
            <a:endParaRPr lang="en-US" sz="1600" dirty="0" smtClean="0"/>
          </a:p>
          <a:p>
            <a:pPr algn="just">
              <a:buFont typeface="Wingdings" pitchFamily="2" charset="2"/>
              <a:buChar char="v"/>
            </a:pPr>
            <a:r>
              <a:rPr lang="en-US" sz="1600" dirty="0" smtClean="0"/>
              <a:t>THE YOUTH SERVICES DEPARTMENT (YOUTH SERVICES BRANCH) OF GOVT. OF WEST BENGAL HAS COME FORWARD IN THIS  CONNECTION TO HELP SET UP COMPUTER TRAINING INSTITUTES TO CATER TO THE INCREASING NEEDS OF THE YOUTH OF WEST BENGAL. BEING ENCOURAGED  BY THE SUCCESS ACHIEVED BY THE COMPUTER TRAINING INSTITUTE STATE YOUTH CENTRE, KOLKATA-THE FACILITIES OF COMPUTER TRAINING ARE GRADUALLY BEING EXPANDED TO INCLUDE  THE DISTRICT &amp; SUB-DIVISIONAL HEADQUARTERS OF WEST BENGAL &amp; ALSO THE RURAL AREAS.</a:t>
            </a:r>
            <a:endParaRPr lang="en-IN"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1000108"/>
            <a:ext cx="7572428" cy="4572032"/>
          </a:xfrm>
        </p:spPr>
        <p:txBody>
          <a:bodyPr>
            <a:noAutofit/>
          </a:bodyPr>
          <a:lstStyle/>
          <a:p>
            <a:pPr algn="ctr"/>
            <a:r>
              <a:rPr lang="en-US" sz="8000" dirty="0" smtClean="0"/>
              <a:t>COURSES OFFERED AT THIS INSTITUTE</a:t>
            </a:r>
            <a:endParaRPr lang="en-IN" sz="8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CERTIFICATE IN INFORMATION TECHNOLOGY APPLICATION (CIITA)</a:t>
            </a:r>
            <a:endParaRPr lang="en-IN" dirty="0"/>
          </a:p>
        </p:txBody>
      </p:sp>
      <p:sp>
        <p:nvSpPr>
          <p:cNvPr id="2" name="Content Placeholder 1"/>
          <p:cNvSpPr>
            <a:spLocks noGrp="1"/>
          </p:cNvSpPr>
          <p:nvPr>
            <p:ph idx="1"/>
          </p:nvPr>
        </p:nvSpPr>
        <p:spPr/>
        <p:txBody>
          <a:bodyPr/>
          <a:lstStyle/>
          <a:p>
            <a:pPr>
              <a:buNone/>
            </a:pPr>
            <a:r>
              <a:rPr lang="en-US" u="sng" dirty="0" smtClean="0"/>
              <a:t>DURATION:- 6 MONTHS</a:t>
            </a:r>
          </a:p>
          <a:p>
            <a:pPr>
              <a:buFont typeface="Wingdings" pitchFamily="2" charset="2"/>
              <a:buChar char="q"/>
            </a:pPr>
            <a:r>
              <a:rPr lang="en-US" dirty="0" smtClean="0"/>
              <a:t>FUNDAMENTALS OF COMPUTER</a:t>
            </a:r>
          </a:p>
          <a:p>
            <a:pPr>
              <a:buFont typeface="Wingdings" pitchFamily="2" charset="2"/>
              <a:buChar char="q"/>
            </a:pPr>
            <a:r>
              <a:rPr lang="en-US" dirty="0" smtClean="0"/>
              <a:t>OPERATING SYSTEM- WINDOWS VISTA</a:t>
            </a:r>
          </a:p>
          <a:p>
            <a:pPr>
              <a:buFont typeface="Wingdings" pitchFamily="2" charset="2"/>
              <a:buChar char="q"/>
            </a:pPr>
            <a:r>
              <a:rPr lang="en-US" dirty="0" smtClean="0"/>
              <a:t>MS-OFFICE 2010(WORD, EXCEL &amp; POWER POINT)</a:t>
            </a:r>
          </a:p>
          <a:p>
            <a:pPr>
              <a:buFont typeface="Wingdings" pitchFamily="2" charset="2"/>
              <a:buChar char="q"/>
            </a:pPr>
            <a:r>
              <a:rPr lang="en-US" dirty="0" smtClean="0"/>
              <a:t>DATABASE MANAGEMENT SYSTEM(VISUAL FOXPRO)</a:t>
            </a:r>
          </a:p>
          <a:p>
            <a:endParaRPr lang="en-IN"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DIPLOMA IN INFORMATION TECHNOLOGY APPLICATION(DITA)</a:t>
            </a:r>
            <a:endParaRPr lang="en-IN" dirty="0"/>
          </a:p>
        </p:txBody>
      </p:sp>
      <p:sp>
        <p:nvSpPr>
          <p:cNvPr id="3" name="Content Placeholder 2"/>
          <p:cNvSpPr>
            <a:spLocks noGrp="1"/>
          </p:cNvSpPr>
          <p:nvPr>
            <p:ph idx="1"/>
          </p:nvPr>
        </p:nvSpPr>
        <p:spPr/>
        <p:txBody>
          <a:bodyPr>
            <a:normAutofit fontScale="85000" lnSpcReduction="20000"/>
          </a:bodyPr>
          <a:lstStyle/>
          <a:p>
            <a:pPr>
              <a:buNone/>
            </a:pPr>
            <a:r>
              <a:rPr lang="en-US" u="sng" dirty="0" smtClean="0"/>
              <a:t>DURATION:- 12 MONTHS</a:t>
            </a:r>
          </a:p>
          <a:p>
            <a:pPr>
              <a:buNone/>
            </a:pPr>
            <a:r>
              <a:rPr lang="en-US" dirty="0" smtClean="0"/>
              <a:t>THE COURSE IS DIVIDED INTO TWO SEMESTERS OF 6 MONTHS EACH. THE COURSE CONTENT , FEES &amp; OTHERS FOR THE 1</a:t>
            </a:r>
            <a:r>
              <a:rPr lang="en-US" baseline="30000" dirty="0" smtClean="0"/>
              <a:t>ST</a:t>
            </a:r>
            <a:r>
              <a:rPr lang="en-US" dirty="0" smtClean="0"/>
              <a:t> SEMESTER IS SAME AS CITA.</a:t>
            </a:r>
          </a:p>
          <a:p>
            <a:pPr>
              <a:buNone/>
            </a:pPr>
            <a:r>
              <a:rPr lang="en-US" dirty="0" smtClean="0"/>
              <a:t>2</a:t>
            </a:r>
            <a:r>
              <a:rPr lang="en-US" baseline="30000" dirty="0" smtClean="0"/>
              <a:t>ND</a:t>
            </a:r>
            <a:r>
              <a:rPr lang="en-US" dirty="0" smtClean="0"/>
              <a:t> SEMESTER:</a:t>
            </a:r>
          </a:p>
          <a:p>
            <a:pPr>
              <a:buFont typeface="Wingdings" pitchFamily="2" charset="2"/>
              <a:buChar char="q"/>
            </a:pPr>
            <a:r>
              <a:rPr lang="en-US" dirty="0" smtClean="0"/>
              <a:t>PROGRAMING CONCEPTS –ALGORITHM &amp; FLOW CHARTING</a:t>
            </a:r>
          </a:p>
          <a:p>
            <a:pPr>
              <a:buFont typeface="Wingdings" pitchFamily="2" charset="2"/>
              <a:buChar char="q"/>
            </a:pPr>
            <a:r>
              <a:rPr lang="en-US" dirty="0" smtClean="0"/>
              <a:t>VISUAL BASIC</a:t>
            </a:r>
          </a:p>
          <a:p>
            <a:pPr>
              <a:buFont typeface="Wingdings" pitchFamily="2" charset="2"/>
              <a:buChar char="q"/>
            </a:pPr>
            <a:r>
              <a:rPr lang="en-US" dirty="0" smtClean="0"/>
              <a:t>RDBMS CONCEPTS WITH MS-ACCESS</a:t>
            </a:r>
          </a:p>
          <a:p>
            <a:pPr>
              <a:buFont typeface="Wingdings" pitchFamily="2" charset="2"/>
              <a:buChar char="q"/>
            </a:pPr>
            <a:r>
              <a:rPr lang="en-US" dirty="0" smtClean="0"/>
              <a:t>PROJECT ON VISUAL BASIC &amp; MS- ACCESS</a:t>
            </a:r>
          </a:p>
          <a:p>
            <a:pPr>
              <a:buFont typeface="Wingdings" pitchFamily="2" charset="2"/>
              <a:buChar char="q"/>
            </a:pPr>
            <a:r>
              <a:rPr lang="en-US" dirty="0" smtClean="0"/>
              <a:t>INTERNET &amp; E-MAIL</a:t>
            </a:r>
            <a:endParaRPr lang="en-IN"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ADVANCED DIPLOMA IN INFORMATION TECHNOLOGY APPLICATION(ADITA)</a:t>
            </a:r>
            <a:endParaRPr lang="en-IN" sz="3600" dirty="0"/>
          </a:p>
        </p:txBody>
      </p:sp>
      <p:sp>
        <p:nvSpPr>
          <p:cNvPr id="3" name="Content Placeholder 2"/>
          <p:cNvSpPr>
            <a:spLocks noGrp="1"/>
          </p:cNvSpPr>
          <p:nvPr>
            <p:ph idx="1"/>
          </p:nvPr>
        </p:nvSpPr>
        <p:spPr/>
        <p:txBody>
          <a:bodyPr>
            <a:normAutofit fontScale="77500" lnSpcReduction="20000"/>
          </a:bodyPr>
          <a:lstStyle/>
          <a:p>
            <a:pPr>
              <a:buNone/>
            </a:pPr>
            <a:r>
              <a:rPr lang="en-US" u="sng" dirty="0" smtClean="0"/>
              <a:t>DURATION: 6 MONTHS AFTER DITA</a:t>
            </a:r>
          </a:p>
          <a:p>
            <a:pPr>
              <a:buNone/>
            </a:pPr>
            <a:r>
              <a:rPr lang="en-US" dirty="0" smtClean="0"/>
              <a:t>THIS COURSE IS AN EXTENSION TO THE ONE YEAR DITA COURSE &amp; ONLY THE STUDENTS PASSING OUT OF DITA FROM YOUTH COMPUTER TRAINING CENTRES MAY APPLY FOR THIS COURSE.</a:t>
            </a:r>
          </a:p>
          <a:p>
            <a:pPr>
              <a:buNone/>
            </a:pPr>
            <a:r>
              <a:rPr lang="en-US" dirty="0" smtClean="0"/>
              <a:t>1</a:t>
            </a:r>
            <a:r>
              <a:rPr lang="en-US" baseline="30000" dirty="0" smtClean="0"/>
              <a:t>ST</a:t>
            </a:r>
            <a:r>
              <a:rPr lang="en-US" dirty="0" smtClean="0"/>
              <a:t> SEMESTER: SAME AS CITA</a:t>
            </a:r>
          </a:p>
          <a:p>
            <a:pPr>
              <a:buNone/>
            </a:pPr>
            <a:r>
              <a:rPr lang="en-US" dirty="0" smtClean="0"/>
              <a:t>2</a:t>
            </a:r>
            <a:r>
              <a:rPr lang="en-US" baseline="30000" dirty="0" smtClean="0"/>
              <a:t>ND</a:t>
            </a:r>
            <a:r>
              <a:rPr lang="en-US" dirty="0" smtClean="0"/>
              <a:t> SEMESTER: SAME AS SEMESTER II OF DITA</a:t>
            </a:r>
          </a:p>
          <a:p>
            <a:pPr>
              <a:buNone/>
            </a:pPr>
            <a:r>
              <a:rPr lang="en-US" dirty="0" smtClean="0"/>
              <a:t>3</a:t>
            </a:r>
            <a:r>
              <a:rPr lang="en-US" baseline="30000" dirty="0" smtClean="0"/>
              <a:t>RD</a:t>
            </a:r>
            <a:r>
              <a:rPr lang="en-US" dirty="0" smtClean="0"/>
              <a:t> SEMESTER:</a:t>
            </a:r>
          </a:p>
          <a:p>
            <a:pPr>
              <a:buFont typeface="Wingdings" pitchFamily="2" charset="2"/>
              <a:buChar char="q"/>
            </a:pPr>
            <a:r>
              <a:rPr lang="en-US" dirty="0" smtClean="0"/>
              <a:t>C++, VISUAL C++ WITH OOPS</a:t>
            </a:r>
          </a:p>
          <a:p>
            <a:pPr>
              <a:buFont typeface="Wingdings" pitchFamily="2" charset="2"/>
              <a:buChar char="q"/>
            </a:pPr>
            <a:r>
              <a:rPr lang="en-US" dirty="0" smtClean="0"/>
              <a:t>VB.NET</a:t>
            </a:r>
          </a:p>
          <a:p>
            <a:pPr>
              <a:buFont typeface="Wingdings" pitchFamily="2" charset="2"/>
              <a:buChar char="q"/>
            </a:pPr>
            <a:r>
              <a:rPr lang="en-US" dirty="0" smtClean="0"/>
              <a:t>JAVASCRIPT, VB SCRIPT</a:t>
            </a:r>
          </a:p>
          <a:p>
            <a:pPr>
              <a:buFont typeface="Wingdings" pitchFamily="2" charset="2"/>
              <a:buChar char="q"/>
            </a:pPr>
            <a:r>
              <a:rPr lang="en-US" dirty="0" smtClean="0"/>
              <a:t>R/L PROJECT WITH VB.NET</a:t>
            </a:r>
            <a:endParaRPr lang="en-IN" dirty="0"/>
          </a:p>
        </p:txBody>
      </p:sp>
    </p:spTree>
  </p:cSld>
  <p:clrMapOvr>
    <a:masterClrMapping/>
  </p:clrMapOvr>
</p:sld>
</file>

<file path=ppt/theme/_rels/theme11.xml.rels><?xml version="1.0" encoding="UTF-8" standalone="yes"?>
<Relationships xmlns="http://schemas.openxmlformats.org/package/2006/relationships"><Relationship Id="rId1" Type="http://schemas.openxmlformats.org/officeDocument/2006/relationships/image" Target="../media/image10.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_rels/theme7.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10.xml><?xml version="1.0" encoding="utf-8"?>
<a:theme xmlns:a="http://schemas.openxmlformats.org/drawingml/2006/main" name="1_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1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5.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6.xml><?xml version="1.0" encoding="utf-8"?>
<a:theme xmlns:a="http://schemas.openxmlformats.org/drawingml/2006/main" name="1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7.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8.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9.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415</TotalTime>
  <Words>1853</Words>
  <Application>Microsoft Office PowerPoint</Application>
  <PresentationFormat>On-screen Show (4:3)</PresentationFormat>
  <Paragraphs>197</Paragraphs>
  <Slides>38</Slides>
  <Notes>1</Notes>
  <HiddenSlides>0</HiddenSlides>
  <MMClips>0</MMClips>
  <ScaleCrop>false</ScaleCrop>
  <HeadingPairs>
    <vt:vector size="4" baseType="variant">
      <vt:variant>
        <vt:lpstr>Theme</vt:lpstr>
      </vt:variant>
      <vt:variant>
        <vt:i4>11</vt:i4>
      </vt:variant>
      <vt:variant>
        <vt:lpstr>Slide Titles</vt:lpstr>
      </vt:variant>
      <vt:variant>
        <vt:i4>38</vt:i4>
      </vt:variant>
    </vt:vector>
  </HeadingPairs>
  <TitlesOfParts>
    <vt:vector size="49" baseType="lpstr">
      <vt:lpstr>Technic</vt:lpstr>
      <vt:lpstr>Metro</vt:lpstr>
      <vt:lpstr>Apex</vt:lpstr>
      <vt:lpstr>Trek</vt:lpstr>
      <vt:lpstr>Paper</vt:lpstr>
      <vt:lpstr>1_Apex</vt:lpstr>
      <vt:lpstr>Verve</vt:lpstr>
      <vt:lpstr>Thatch</vt:lpstr>
      <vt:lpstr>Horizon</vt:lpstr>
      <vt:lpstr>1_Thatch</vt:lpstr>
      <vt:lpstr>Couture</vt:lpstr>
      <vt:lpstr>PowerPoint Presentation</vt:lpstr>
      <vt:lpstr>BELGHORIA YOUTH COMPUTER              CENTRE   </vt:lpstr>
      <vt:lpstr>CENTRE DETAILS</vt:lpstr>
      <vt:lpstr>CENTRE FULL DETAILS</vt:lpstr>
      <vt:lpstr>ABOUT THIS INSTITUTE</vt:lpstr>
      <vt:lpstr>COURSES OFFERED AT THIS INSTITUTE</vt:lpstr>
      <vt:lpstr>CERTIFICATE IN INFORMATION TECHNOLOGY APPLICATION (CIITA)</vt:lpstr>
      <vt:lpstr>DIPLOMA IN INFORMATION TECHNOLOGY APPLICATION(DITA)</vt:lpstr>
      <vt:lpstr>ADVANCED DIPLOMA IN INFORMATION TECHNOLOGY APPLICATION(ADITA)</vt:lpstr>
      <vt:lpstr>CERTIFICATE IN FINANCIAL ACCOUNTING SYSTEM(CFAS)</vt:lpstr>
      <vt:lpstr>DIPLOMA IN FINANCIAL ACCOUNTING SYSTEM(DFAS)</vt:lpstr>
      <vt:lpstr>ADVANCE DIPLOMA IN FINANCIAL ACCOUNTING SYSTEMS(ADFAS)</vt:lpstr>
      <vt:lpstr>CERTIFICATE IN DESK TOP PUBLISHING (CDTP)</vt:lpstr>
      <vt:lpstr>DIPLOMA IN DESKTOP PUBLISHING (DDTP)</vt:lpstr>
      <vt:lpstr>ADVANCE DIPLOMA IN DESKTOP PUBLISHING (ADDTP)</vt:lpstr>
      <vt:lpstr>CERTIFICATE IN COMPUTER HARDWARE MAINTENANCE (CCHM)</vt:lpstr>
      <vt:lpstr>DIPLOMA IN COMPUTER HARDWARE MAINTENANCE (DCHM)</vt:lpstr>
      <vt:lpstr>CERTIFICATE IN CLIENT SERVER TECHNOLOGY(CCST)</vt:lpstr>
      <vt:lpstr>CERTIFICATE IN WEB DESIGNING(CWD)</vt:lpstr>
      <vt:lpstr>CERTIFICATE IN COMPUTER AIDED DESIGINING (CCAD)</vt:lpstr>
      <vt:lpstr>CERTIFICATE IN BASIC MULTIMEDIA(CBM)</vt:lpstr>
      <vt:lpstr>DIPLOMA IN MULTIMEDIA, ANIMATION &amp; VIDEO EDITING(DMAVE)</vt:lpstr>
      <vt:lpstr>FEES &amp; PAYMENT SCHEDULE</vt:lpstr>
      <vt:lpstr>PowerPoint Presentation</vt:lpstr>
      <vt:lpstr>COURSE FEE FOR ADITA &amp; ADFAS COURSES : Rs. 8000/- ONLY.       TOTAL FEES PAYABLE : Rs. 8000/- ONLY. 1ST INSTALLMENT ( ON ADMISSION): Rs. 600/- 2ND  TO 5TH INSTALLMENT ( MONTHLY FROM 2ND MONTH) : Rs. 350/- EACH ×4. 6TH INSTALLMENT (AT THE BEGINNING OF 2ND SEMESTER): Rs. 1000/- 7TH TO 10TH INSTALLMENT (MONTHLY FROM 8TH MONTH):Rs. 500/- EACH ×4. 11TH  INSTALLMENT (AT THE BEGINNING OF 3ND SEMESTER):Rs. 1000/- 12TH  TO 15TH INSTALLMENT (MONTHLY FROM 14TH MONTH):Rs. 500/- EACH ×4. </vt:lpstr>
      <vt:lpstr>PowerPoint Presentation</vt:lpstr>
      <vt:lpstr>COURSE FEE FOR CCST COURSE: Rs. 4900/- ONLY. ADMISSION FEE: Rs. 100/-ONLY TOTAL FEES PAYABLE: Rs. 5000/- ONLY FEES PAYMENT SCHEDULE : Rs. 2000/- AT THE TIME OF ADMISSION &amp; Rs. 750/- PER MONTH (FROM 2ND MONTH)×4</vt:lpstr>
      <vt:lpstr>COURSE FEE FOR CWDCOURSE: Rs. 3400/- ONLY. ADMISSION FEE: Rs. 100/-ONLY TOTAL FEES PAYABLE: Rs. 3500/- ONLY 1ST INSTALLEMENT (ON ADMISSION):Rs. 1300/- 2ND TO 5TH INSTALLMENT (MONTHLY FROM 2ND MONTH): Rs.550/- ×4</vt:lpstr>
      <vt:lpstr>COURSE FEE FOR CCAD COURSE: Rs. 2700/- ONLY. ADMISSION FEE: Rs. 100/-ONLY TOTAL FEES PAYABLE: Rs. 2800/- ONLY FEES PAYMENT SCHEDULE : Rs. 800/- AT THE TIME OF ADMISSION &amp; Rs. 500/- PER MONTH (FROM 2ND MONTH)×4</vt:lpstr>
      <vt:lpstr>COURSE FEE FOR CBM COURSE: Rs. 5400/- ONLY. ADMISSION FEE: Rs. 100/-ONLY TOTAL FEES PAYABLE: Rs. 5500/- ONLY  1ST INSTALLEMENT (ON ADMISSION):Rs. 2300/- 2ND TO 5TH INSTALLMENT (MONTHLY FROM 2ND MONTH): Rs.800/- ×4  </vt:lpstr>
      <vt:lpstr>COURSE FEE FOR DMAV COURSE: Rs. 14800/- ONLY. ADMISSION FEE: Rs. 100/-ONLY TOTAL FEES PAYABLE: Rs. 14900/- ONLY  1ST INSTALLEMENT (ON ADMISSION):Rs. 5000/- 2ND TO 10TH INSTALLMENT (MONTHLY FROM 2ND MONTH): Rs.1100/- EACH×9 (IF ADMITTED AFTER CBM TOTAL COURSE FEES Rs. 9400/- (ADMISSION Rs. 4000/- &amp; Rs. 1350×4) </vt:lpstr>
      <vt:lpstr>ADMISSION CRITERIA</vt:lpstr>
      <vt:lpstr>ADMISSSION IS OPEN TO INDIAN CITIZENS IN THE AGE  GROUP OF 18 TO 35 YEARS. APPLICATION MUST BE MADE IN THE APPLICATION FORM ENCLOSED WITH THIS PROSPECTUS. THE APPLICATION FORM MUST BE SUBMITTED IN PERSON AT THE RESPECTIVE YOUTH COMPUTER TRAINING CENTRES.</vt:lpstr>
      <vt:lpstr>RULES &amp; REGULATIONS</vt:lpstr>
      <vt:lpstr>PowerPoint Presentation</vt:lpstr>
      <vt:lpstr>FACILITIES AVAILABLE AT THE COMPUTER  TRAINING INSTITUTE</vt:lpstr>
      <vt:lpstr>PowerPoint Presentation</vt:lpstr>
      <vt:lpstr>WELCOME  to  ALL STUDENTS IN OUR INSTITUTE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BELGHORIA YOUTH COMPUTER PRESENTATION</dc:title>
  <dc:creator>IIM</dc:creator>
  <cp:lastModifiedBy>Windows User</cp:lastModifiedBy>
  <cp:revision>45</cp:revision>
  <dcterms:created xsi:type="dcterms:W3CDTF">2023-01-09T08:37:16Z</dcterms:created>
  <dcterms:modified xsi:type="dcterms:W3CDTF">2023-01-12T06:17:04Z</dcterms:modified>
</cp:coreProperties>
</file>